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28.xml" ContentType="application/vnd.openxmlformats-officedocument.presentationml.notesSlide+xml"/>
  <Override PartName="/ppt/notesSlides/_rels/notesSlide28.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jpeg" ContentType="image/jpeg"/>
  <Override PartName="/ppt/media/image21.jpeg" ContentType="image/jpeg"/>
  <Override PartName="/ppt/media/image22.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62" r:id="rId7"/>
    <p:sldMasterId id="2147483664" r:id="rId8"/>
    <p:sldMasterId id="2147483666" r:id="rId9"/>
    <p:sldMasterId id="2147483668" r:id="rId10"/>
    <p:sldMasterId id="2147483670" r:id="rId11"/>
    <p:sldMasterId id="2147483672"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trike="noStrike" u="none">
                <a:solidFill>
                  <a:schemeClr val="lt1"/>
                </a:solidFill>
                <a:uFillTx/>
                <a:latin typeface="Century Schoolbook"/>
              </a:rPr>
              <a:t>Click to move the slide</a:t>
            </a:r>
            <a:endParaRPr b="0" lang="en-US" sz="1800" strike="noStrike" u="none">
              <a:solidFill>
                <a:schemeClr val="lt1"/>
              </a:solidFill>
              <a:uFillTx/>
              <a:latin typeface="Century Schoolbook"/>
            </a:endParaRPr>
          </a:p>
        </p:txBody>
      </p:sp>
      <p:sp>
        <p:nvSpPr>
          <p:cNvPr id="8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8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7"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8"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9"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1CFE066A-21EF-48C2-879A-4AAB9F427CFE}"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ea typeface="Calibri"/>
              </a:rPr>
              <a:t>Mention event groups and classes are only marginally different so we can treat them the same when discussing use cases</a:t>
            </a:r>
            <a:endParaRPr b="0" lang="en-US" sz="2000" strike="noStrike" u="none">
              <a:solidFill>
                <a:srgbClr val="000000"/>
              </a:solidFill>
              <a:uFillTx/>
              <a:latin typeface="Arial"/>
            </a:endParaRPr>
          </a:p>
        </p:txBody>
      </p:sp>
      <p:sp>
        <p:nvSpPr>
          <p:cNvPr id="216"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179730C-AF41-4913-ACF2-5E176B43F521}"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8" name="PlaceHolder 2"/>
          <p:cNvSpPr>
            <a:spLocks noGrp="1"/>
          </p:cNvSpPr>
          <p:nvPr>
            <p:ph type="subTitle"/>
          </p:nvPr>
        </p:nvSpPr>
        <p:spPr>
          <a:xfrm>
            <a:off x="1261800" y="4800600"/>
            <a:ext cx="9417960" cy="16912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17328A4-0060-4637-86CA-6F2AC4DC960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48" name="PlaceHolder 2"/>
          <p:cNvSpPr>
            <a:spLocks noGrp="1"/>
          </p:cNvSpPr>
          <p:nvPr>
            <p:ph/>
          </p:nvPr>
        </p:nvSpPr>
        <p:spPr>
          <a:xfrm>
            <a:off x="1261800" y="4800600"/>
            <a:ext cx="4595760" cy="1691280"/>
          </a:xfrm>
          <a:prstGeom prst="rect">
            <a:avLst/>
          </a:prstGeom>
          <a:noFill/>
          <a:ln w="0">
            <a:noFill/>
          </a:ln>
        </p:spPr>
        <p:txBody>
          <a:bodyPr lIns="0" rIns="0" tIns="0" bIns="0" anchor="t">
            <a:normAutofit/>
          </a:bodyPr>
          <a:p>
            <a:pPr indent="0">
              <a:lnSpc>
                <a:spcPct val="95000"/>
              </a:lnSpc>
              <a:spcBef>
                <a:spcPts val="1417"/>
              </a:spcBef>
              <a:buNone/>
            </a:pPr>
            <a:endParaRPr b="0" lang="en-US" sz="1800" spc="11" strike="noStrike" u="none">
              <a:solidFill>
                <a:schemeClr val="dk1"/>
              </a:solidFill>
              <a:uFillTx/>
              <a:latin typeface="Century Schoolbook"/>
            </a:endParaRPr>
          </a:p>
        </p:txBody>
      </p:sp>
      <p:sp>
        <p:nvSpPr>
          <p:cNvPr id="49" name="PlaceHolder 3"/>
          <p:cNvSpPr>
            <a:spLocks noGrp="1"/>
          </p:cNvSpPr>
          <p:nvPr>
            <p:ph/>
          </p:nvPr>
        </p:nvSpPr>
        <p:spPr>
          <a:xfrm>
            <a:off x="6087600" y="4800600"/>
            <a:ext cx="4595760" cy="1691280"/>
          </a:xfrm>
          <a:prstGeom prst="rect">
            <a:avLst/>
          </a:prstGeom>
          <a:noFill/>
          <a:ln w="0">
            <a:noFill/>
          </a:ln>
        </p:spPr>
        <p:txBody>
          <a:bodyPr lIns="0" rIns="0" tIns="0" bIns="0" anchor="t">
            <a:normAutofit/>
          </a:bodyPr>
          <a:p>
            <a:pPr indent="0">
              <a:lnSpc>
                <a:spcPct val="95000"/>
              </a:lnSpc>
              <a:spcBef>
                <a:spcPts val="1417"/>
              </a:spcBef>
              <a:buNone/>
            </a:pPr>
            <a:endParaRPr b="0" lang="en-US" sz="1800" spc="11" strike="noStrike" u="none">
              <a:solidFill>
                <a:schemeClr val="dk1"/>
              </a:solidFill>
              <a:uFillTx/>
              <a:latin typeface="Century Schoolbook"/>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2561887A-6439-48B6-BB79-7EF53BEF65BB}"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8F429898-ACCC-4A49-BA81-41B5CDF9CEB5}"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0696DDA3-DEF7-4F88-9CB2-B78C79D0E8DA}"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474EA62E-B3C6-4F62-9F71-F8E95E0677D5}"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12F6757-DA3E-4BF9-8314-179B4DAE8AB9}"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152A02F6-3945-45DB-8FFB-DA6160FFF7A5}"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88271A2-69B9-4EB1-ACF3-12A1FEAA17FA}"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D87DC0E-F31A-4F0A-8565-230643E50759}"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28" name="PlaceHolder 2"/>
          <p:cNvSpPr>
            <a:spLocks noGrp="1"/>
          </p:cNvSpPr>
          <p:nvPr>
            <p:ph/>
          </p:nvPr>
        </p:nvSpPr>
        <p:spPr>
          <a:xfrm>
            <a:off x="1261800" y="4800600"/>
            <a:ext cx="9417960" cy="1691280"/>
          </a:xfrm>
          <a:prstGeom prst="rect">
            <a:avLst/>
          </a:prstGeom>
          <a:noFill/>
          <a:ln w="0">
            <a:noFill/>
          </a:ln>
        </p:spPr>
        <p:txBody>
          <a:bodyPr lIns="0" rIns="0" tIns="0" bIns="0" anchor="t">
            <a:normAutofit/>
          </a:bodyPr>
          <a:p>
            <a:pPr indent="0">
              <a:lnSpc>
                <a:spcPct val="95000"/>
              </a:lnSpc>
              <a:spcBef>
                <a:spcPts val="1417"/>
              </a:spcBef>
              <a:buNone/>
            </a:pPr>
            <a:endParaRPr b="0" lang="en-US" sz="1800" spc="11" strike="noStrike" u="none">
              <a:solidFill>
                <a:schemeClr val="dk1"/>
              </a:solidFill>
              <a:uFillTx/>
              <a:latin typeface="Century Schoolbook"/>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7ABF83B-30FD-4C39-AAE5-6068279F7DA9}"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3AD3AA72-BE94-4B06-BCBC-9501CC2C4CAA}"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ection Header">
    <p:spTree>
      <p:nvGrpSpPr>
        <p:cNvPr id="1" name=""/>
        <p:cNvGrpSpPr/>
        <p:nvPr/>
      </p:nvGrpSpPr>
      <p:grpSpPr>
        <a:xfrm>
          <a:off x="0" y="0"/>
          <a:ext cx="0" cy="0"/>
          <a:chOff x="0" y="0"/>
          <a:chExt cx="0" cy="0"/>
        </a:xfrm>
      </p:grpSpPr>
      <p:sp>
        <p:nvSpPr>
          <p:cNvPr id="36"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37" name="PlaceHolder 2"/>
          <p:cNvSpPr>
            <a:spLocks noGrp="1"/>
          </p:cNvSpPr>
          <p:nvPr>
            <p:ph type="subTitle"/>
          </p:nvPr>
        </p:nvSpPr>
        <p:spPr>
          <a:xfrm>
            <a:off x="1261800" y="4800600"/>
            <a:ext cx="9417960" cy="16912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4D0FB018-EF0A-41DF-B879-D1CB5DB54CF9}"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83ABBEC-0407-4E82-8820-6F97563D11E6}"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38BF2C84-AB85-4887-8671-A4E2DF1BFC1C}"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ection Header">
    <p:spTree>
      <p:nvGrpSpPr>
        <p:cNvPr id="1" name=""/>
        <p:cNvGrpSpPr/>
        <p:nvPr/>
      </p:nvGrpSpPr>
      <p:grpSpPr>
        <a:xfrm>
          <a:off x="0" y="0"/>
          <a:ext cx="0" cy="0"/>
          <a:chOff x="0" y="0"/>
          <a:chExt cx="0" cy="0"/>
        </a:xfrm>
      </p:grpSpPr>
      <p:sp>
        <p:nvSpPr>
          <p:cNvPr id="38" name="PlaceHolder 1"/>
          <p:cNvSpPr>
            <a:spLocks noGrp="1"/>
          </p:cNvSpPr>
          <p:nvPr>
            <p:ph type="title"/>
          </p:nvPr>
        </p:nvSpPr>
        <p:spPr>
          <a:xfrm>
            <a:off x="1261800" y="758880"/>
            <a:ext cx="9417960" cy="40413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entury Schoolbook"/>
            </a:endParaRPr>
          </a:p>
        </p:txBody>
      </p:sp>
      <p:sp>
        <p:nvSpPr>
          <p:cNvPr id="39" name="PlaceHolder 2"/>
          <p:cNvSpPr>
            <a:spLocks noGrp="1"/>
          </p:cNvSpPr>
          <p:nvPr>
            <p:ph/>
          </p:nvPr>
        </p:nvSpPr>
        <p:spPr>
          <a:xfrm>
            <a:off x="1261800" y="4800600"/>
            <a:ext cx="9417960" cy="1691280"/>
          </a:xfrm>
          <a:prstGeom prst="rect">
            <a:avLst/>
          </a:prstGeom>
          <a:noFill/>
          <a:ln w="0">
            <a:noFill/>
          </a:ln>
        </p:spPr>
        <p:txBody>
          <a:bodyPr lIns="0" rIns="0" tIns="0" bIns="0" anchor="t">
            <a:normAutofit/>
          </a:bodyPr>
          <a:p>
            <a:pPr indent="0">
              <a:lnSpc>
                <a:spcPct val="95000"/>
              </a:lnSpc>
              <a:spcBef>
                <a:spcPts val="1417"/>
              </a:spcBef>
              <a:buNone/>
            </a:pPr>
            <a:endParaRPr b="0" lang="en-US" sz="1800" spc="11" strike="noStrike" u="none">
              <a:solidFill>
                <a:schemeClr val="dk1"/>
              </a:solidFill>
              <a:uFillTx/>
              <a:latin typeface="Century Schoolbook"/>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E02C8604-D1B2-4386-8D05-2A43C88FD938}" type="slidenum">
              <a:t>&lt;#&gt;</a:t>
            </a:fld>
          </a:p>
        </p:txBody>
      </p:sp>
      <p:sp>
        <p:nvSpPr>
          <p:cNvPr id="6" name="PlaceHolder 5"/>
          <p:cNvSpPr>
            <a:spLocks noGrp="1"/>
          </p:cNvSpPr>
          <p:nvPr>
            <p:ph type="dt" idx="1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4.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slideLayout" Target="../slideLayouts/slideLayout15.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1.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2.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lumMod val="75000"/>
          </a:schemeClr>
        </a:solidFill>
      </p:bgPr>
    </p:bg>
    <p:spTree>
      <p:nvGrpSpPr>
        <p:cNvPr id="1" name=""/>
        <p:cNvGrpSpPr/>
        <p:nvPr/>
      </p:nvGrpSpPr>
      <p:grpSpPr>
        <a:xfrm>
          <a:off x="0" y="0"/>
          <a:ext cx="0" cy="0"/>
          <a:chOff x="0" y="0"/>
          <a:chExt cx="0" cy="0"/>
        </a:xfrm>
      </p:grpSpPr>
      <p:sp>
        <p:nvSpPr>
          <p:cNvPr id="0" name="Rectangle 6" hidden="1"/>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 name="PlaceHolder 1"/>
          <p:cNvSpPr>
            <a:spLocks noGrp="1"/>
          </p:cNvSpPr>
          <p:nvPr>
            <p:ph type="title"/>
          </p:nvPr>
        </p:nvSpPr>
        <p:spPr>
          <a:xfrm>
            <a:off x="1261800" y="758880"/>
            <a:ext cx="9417960" cy="4041360"/>
          </a:xfrm>
          <a:prstGeom prst="rect">
            <a:avLst/>
          </a:prstGeom>
          <a:noFill/>
          <a:ln w="0">
            <a:noFill/>
          </a:ln>
        </p:spPr>
        <p:txBody>
          <a:bodyPr lIns="91440" rIns="91440" tIns="45720" bIns="45720" anchor="b">
            <a:normAutofit/>
          </a:bodyPr>
          <a:p>
            <a:pPr indent="0" defTabSz="914400">
              <a:lnSpc>
                <a:spcPct val="85000"/>
              </a:lnSpc>
              <a:buNone/>
            </a:pPr>
            <a:r>
              <a:rPr b="0" lang="en-US" sz="7200" spc="-51" strike="noStrike" u="none">
                <a:solidFill>
                  <a:schemeClr val="lt1"/>
                </a:solidFill>
                <a:uFillTx/>
                <a:latin typeface="Century Schoolbook"/>
              </a:rPr>
              <a:t>Click to edit Master title style</a:t>
            </a:r>
            <a:endParaRPr b="0" lang="en-US" sz="7200" strike="noStrike" u="none">
              <a:solidFill>
                <a:schemeClr val="lt1"/>
              </a:solidFill>
              <a:uFillTx/>
              <a:latin typeface="Century Schoolbook"/>
            </a:endParaRPr>
          </a:p>
        </p:txBody>
      </p:sp>
      <p:sp>
        <p:nvSpPr>
          <p:cNvPr id="2" name="PlaceHolder 2"/>
          <p:cNvSpPr>
            <a:spLocks noGrp="1"/>
          </p:cNvSpPr>
          <p:nvPr>
            <p:ph type="dt" idx="1"/>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lt1">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lt1">
                    <a:lumMod val="20000"/>
                    <a:lumOff val="80000"/>
                  </a:schemeClr>
                </a:solidFill>
                <a:uFillTx/>
                <a:latin typeface="Century Schoolbook"/>
              </a:rPr>
              <a:t>&lt;date/time&gt;</a:t>
            </a:r>
            <a:endParaRPr b="0" lang="en-US" sz="1050" strike="noStrike" u="none">
              <a:solidFill>
                <a:srgbClr val="ffffff"/>
              </a:solidFill>
              <a:uFillTx/>
              <a:latin typeface="Times New Roman"/>
            </a:endParaRPr>
          </a:p>
        </p:txBody>
      </p:sp>
      <p:sp>
        <p:nvSpPr>
          <p:cNvPr id="3" name="PlaceHolder 3"/>
          <p:cNvSpPr>
            <a:spLocks noGrp="1"/>
          </p:cNvSpPr>
          <p:nvPr>
            <p:ph type="ftr" idx="2"/>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4" name="PlaceHolder 4"/>
          <p:cNvSpPr>
            <a:spLocks noGrp="1"/>
          </p:cNvSpPr>
          <p:nvPr>
            <p:ph type="sldNum" idx="3"/>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lt1">
                    <a:lumMod val="60000"/>
                    <a:lumOff val="40000"/>
                  </a:schemeClr>
                </a:solidFill>
                <a:uFillTx/>
                <a:latin typeface="Century Schoolbook"/>
              </a:defRPr>
            </a:lvl1pPr>
          </a:lstStyle>
          <a:p>
            <a:pPr indent="0" algn="ctr" defTabSz="914400">
              <a:lnSpc>
                <a:spcPct val="100000"/>
              </a:lnSpc>
              <a:buNone/>
            </a:pPr>
            <a:fld id="{E7B4094A-5549-4A65-BFE0-96127C2867A5}" type="slidenum">
              <a:rPr b="0" lang="en-US" sz="3600" strike="noStrike" u="none">
                <a:solidFill>
                  <a:schemeClr val="lt1">
                    <a:lumMod val="60000"/>
                    <a:lumOff val="40000"/>
                  </a:schemeClr>
                </a:solidFill>
                <a:uFillTx/>
                <a:latin typeface="Century Schoolbook"/>
              </a:rPr>
              <a:t>&lt;number&gt;</a:t>
            </a:fld>
            <a:endParaRPr b="0" lang="en-US" sz="3600" strike="noStrike" u="none">
              <a:solidFill>
                <a:srgbClr val="ffffff"/>
              </a:solidFill>
              <a:uFillTx/>
              <a:latin typeface="Times New Roman"/>
            </a:endParaRPr>
          </a:p>
        </p:txBody>
      </p:sp>
      <p:sp>
        <p:nvSpPr>
          <p:cNvPr id="5" name="Rectangle 6"/>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5000"/>
              </a:lnSpc>
              <a:spcBef>
                <a:spcPts val="1417"/>
              </a:spcBef>
              <a:buClr>
                <a:srgbClr val="ffffff"/>
              </a:buClr>
              <a:buSzPct val="45000"/>
              <a:buFont typeface="Wingdings" charset="2"/>
              <a:buChar char=""/>
            </a:pPr>
            <a:r>
              <a:rPr b="0" lang="en-US" sz="1800" spc="11" strike="noStrike" u="none">
                <a:solidFill>
                  <a:schemeClr val="lt1"/>
                </a:solidFill>
                <a:uFillTx/>
                <a:latin typeface="Century Schoolbook"/>
              </a:rPr>
              <a:t>Click to edit the outline text format</a:t>
            </a:r>
            <a:endParaRPr b="0" lang="en-US" sz="1800" spc="11" strike="noStrike" u="none">
              <a:solidFill>
                <a:schemeClr val="lt1"/>
              </a:solidFill>
              <a:uFillTx/>
              <a:latin typeface="Century Schoolbook"/>
            </a:endParaRPr>
          </a:p>
          <a:p>
            <a:pPr lvl="1" marL="864000" indent="-324000">
              <a:lnSpc>
                <a:spcPct val="90000"/>
              </a:lnSpc>
              <a:spcBef>
                <a:spcPts val="1134"/>
              </a:spcBef>
              <a:buClr>
                <a:srgbClr val="ffffff"/>
              </a:buClr>
              <a:buSzPct val="75000"/>
              <a:buFont typeface="Symbol" charset="2"/>
              <a:buChar char=""/>
            </a:pPr>
            <a:r>
              <a:rPr b="0" lang="en-US" sz="1400" strike="noStrike" u="none">
                <a:solidFill>
                  <a:schemeClr val="lt1">
                    <a:lumMod val="85000"/>
                    <a:lumOff val="15000"/>
                  </a:schemeClr>
                </a:solidFill>
                <a:uFillTx/>
                <a:latin typeface="Century Schoolbook"/>
              </a:rPr>
              <a:t>Second Outline Level</a:t>
            </a:r>
            <a:endParaRPr b="0" lang="en-US" sz="1400" strike="noStrike" u="none">
              <a:solidFill>
                <a:schemeClr val="lt1">
                  <a:lumMod val="85000"/>
                  <a:lumOff val="15000"/>
                </a:schemeClr>
              </a:solidFill>
              <a:uFillTx/>
              <a:latin typeface="Century Schoolbook"/>
            </a:endParaRPr>
          </a:p>
          <a:p>
            <a:pPr lvl="2" marL="1296000" indent="-288000">
              <a:lnSpc>
                <a:spcPct val="90000"/>
              </a:lnSpc>
              <a:spcBef>
                <a:spcPts val="850"/>
              </a:spcBef>
              <a:buClr>
                <a:srgbClr val="ffffff"/>
              </a:buClr>
              <a:buSzPct val="45000"/>
              <a:buFont typeface="Wingdings" charset="2"/>
              <a:buChar char=""/>
            </a:pPr>
            <a:r>
              <a:rPr b="0" lang="en-US" sz="1400" strike="noStrike" u="none">
                <a:solidFill>
                  <a:schemeClr val="lt1">
                    <a:lumMod val="85000"/>
                    <a:lumOff val="15000"/>
                  </a:schemeClr>
                </a:solidFill>
                <a:uFillTx/>
                <a:latin typeface="Century Schoolbook"/>
              </a:rPr>
              <a:t>Third Outline Level</a:t>
            </a:r>
            <a:endParaRPr b="0" lang="en-US" sz="1400" strike="noStrike" u="none">
              <a:solidFill>
                <a:schemeClr val="lt1">
                  <a:lumMod val="85000"/>
                  <a:lumOff val="15000"/>
                </a:schemeClr>
              </a:solidFill>
              <a:uFillTx/>
              <a:latin typeface="Century Schoolbook"/>
            </a:endParaRPr>
          </a:p>
          <a:p>
            <a:pPr lvl="3" marL="1728000" indent="-216000">
              <a:lnSpc>
                <a:spcPct val="90000"/>
              </a:lnSpc>
              <a:spcBef>
                <a:spcPts val="567"/>
              </a:spcBef>
              <a:buClr>
                <a:srgbClr val="ffffff"/>
              </a:buClr>
              <a:buSzPct val="75000"/>
              <a:buFont typeface="Symbol" charset="2"/>
              <a:buChar char=""/>
            </a:pPr>
            <a:r>
              <a:rPr b="0" lang="en-US" sz="1400" strike="noStrike" u="none">
                <a:solidFill>
                  <a:schemeClr val="lt1">
                    <a:lumMod val="85000"/>
                    <a:lumOff val="15000"/>
                  </a:schemeClr>
                </a:solidFill>
                <a:uFillTx/>
                <a:latin typeface="Century Schoolbook"/>
              </a:rPr>
              <a:t>Fourth Outline Level</a:t>
            </a:r>
            <a:endParaRPr b="0" lang="en-US" sz="1400" strike="noStrike" u="none">
              <a:solidFill>
                <a:schemeClr val="lt1">
                  <a:lumMod val="85000"/>
                  <a:lumOff val="15000"/>
                </a:schemeClr>
              </a:solidFill>
              <a:uFillTx/>
              <a:latin typeface="Century Schoolbook"/>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lt1">
                    <a:lumMod val="85000"/>
                    <a:lumOff val="15000"/>
                  </a:schemeClr>
                </a:solidFill>
                <a:uFillTx/>
                <a:latin typeface="Century Schoolbook"/>
              </a:rPr>
              <a:t>Fifth Outline Level</a:t>
            </a:r>
            <a:endParaRPr b="0" lang="en-US" sz="2000" strike="noStrike" u="none">
              <a:solidFill>
                <a:schemeClr val="lt1">
                  <a:lumMod val="85000"/>
                  <a:lumOff val="15000"/>
                </a:schemeClr>
              </a:solidFill>
              <a:uFillTx/>
              <a:latin typeface="Century Schoolbook"/>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lt1">
                    <a:lumMod val="85000"/>
                    <a:lumOff val="15000"/>
                  </a:schemeClr>
                </a:solidFill>
                <a:uFillTx/>
                <a:latin typeface="Century Schoolbook"/>
              </a:rPr>
              <a:t>Sixth Outline Level</a:t>
            </a:r>
            <a:endParaRPr b="0" lang="en-US" sz="2000" strike="noStrike" u="none">
              <a:solidFill>
                <a:schemeClr val="lt1">
                  <a:lumMod val="85000"/>
                  <a:lumOff val="15000"/>
                </a:schemeClr>
              </a:solidFill>
              <a:uFillTx/>
              <a:latin typeface="Century Schoolbook"/>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lt1">
                    <a:lumMod val="85000"/>
                    <a:lumOff val="15000"/>
                  </a:schemeClr>
                </a:solidFill>
                <a:uFillTx/>
                <a:latin typeface="Century Schoolbook"/>
              </a:rPr>
              <a:t>Seventh Outline Level</a:t>
            </a:r>
            <a:endParaRPr b="0" lang="en-US" sz="2000" strike="noStrike" u="none">
              <a:solidFill>
                <a:schemeClr val="lt1">
                  <a:lumMod val="85000"/>
                  <a:lumOff val="15000"/>
                </a:schemeClr>
              </a:solidFill>
              <a:uFillTx/>
              <a:latin typeface="Century Schoolbook"/>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0" name="PlaceHolder 1"/>
          <p:cNvSpPr>
            <a:spLocks noGrp="1"/>
          </p:cNvSpPr>
          <p:nvPr>
            <p:ph type="title"/>
          </p:nvPr>
        </p:nvSpPr>
        <p:spPr>
          <a:xfrm>
            <a:off x="841320" y="457200"/>
            <a:ext cx="3200040" cy="1599840"/>
          </a:xfrm>
          <a:prstGeom prst="rect">
            <a:avLst/>
          </a:prstGeom>
          <a:noFill/>
          <a:ln w="0">
            <a:noFill/>
          </a:ln>
        </p:spPr>
        <p:txBody>
          <a:bodyPr lIns="91440" rIns="91440" tIns="45720" bIns="45720" anchor="b">
            <a:normAutofit/>
          </a:bodyPr>
          <a:p>
            <a:pPr indent="0" defTabSz="914400">
              <a:lnSpc>
                <a:spcPct val="90000"/>
              </a:lnSpc>
              <a:buNone/>
            </a:pPr>
            <a:r>
              <a:rPr b="0" lang="en-US" sz="3200" spc="-51" strike="noStrike" u="none">
                <a:solidFill>
                  <a:schemeClr val="dk1"/>
                </a:solidFill>
                <a:uFillTx/>
                <a:latin typeface="Century Schoolbook"/>
              </a:rPr>
              <a:t>Click to edit Master title style</a:t>
            </a:r>
            <a:endParaRPr b="0" lang="en-US" sz="3200" strike="noStrike" u="none">
              <a:solidFill>
                <a:schemeClr val="dk1"/>
              </a:solidFill>
              <a:uFillTx/>
              <a:latin typeface="Century Schoolbook"/>
            </a:endParaRPr>
          </a:p>
        </p:txBody>
      </p:sp>
      <p:sp>
        <p:nvSpPr>
          <p:cNvPr id="71" name="PlaceHolder 2"/>
          <p:cNvSpPr>
            <a:spLocks noGrp="1"/>
          </p:cNvSpPr>
          <p:nvPr>
            <p:ph type="body"/>
          </p:nvPr>
        </p:nvSpPr>
        <p:spPr>
          <a:xfrm>
            <a:off x="4504320" y="685800"/>
            <a:ext cx="6078600" cy="548604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2000" spc="11" strike="noStrike" u="none">
                <a:solidFill>
                  <a:schemeClr val="dk1"/>
                </a:solidFill>
                <a:uFillTx/>
                <a:latin typeface="Century Schoolbook"/>
              </a:rPr>
              <a:t>Click to edit Master text styles</a:t>
            </a:r>
            <a:endParaRPr b="0" lang="en-US" sz="20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800" strike="noStrike" u="none">
                <a:solidFill>
                  <a:schemeClr val="dk1">
                    <a:lumMod val="85000"/>
                    <a:lumOff val="15000"/>
                  </a:schemeClr>
                </a:solidFill>
                <a:uFillTx/>
                <a:latin typeface="Century Schoolbook"/>
              </a:rPr>
              <a:t>Second level</a:t>
            </a:r>
            <a:endParaRPr b="0" lang="en-US" sz="18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Third level</a:t>
            </a:r>
            <a:endParaRPr b="0" lang="en-US" sz="16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72" name="PlaceHolder 3"/>
          <p:cNvSpPr>
            <a:spLocks noGrp="1"/>
          </p:cNvSpPr>
          <p:nvPr>
            <p:ph type="body"/>
          </p:nvPr>
        </p:nvSpPr>
        <p:spPr>
          <a:xfrm>
            <a:off x="841320" y="2099880"/>
            <a:ext cx="3200040" cy="3809520"/>
          </a:xfrm>
          <a:prstGeom prst="rect">
            <a:avLst/>
          </a:prstGeom>
          <a:noFill/>
          <a:ln w="0">
            <a:noFill/>
          </a:ln>
        </p:spPr>
        <p:txBody>
          <a:bodyPr lIns="91440" rIns="91440" tIns="45720" bIns="45720" anchor="t">
            <a:normAutofit/>
          </a:bodyPr>
          <a:p>
            <a:pPr indent="0" defTabSz="914400">
              <a:lnSpc>
                <a:spcPct val="114000"/>
              </a:lnSpc>
              <a:spcBef>
                <a:spcPts val="799"/>
              </a:spcBef>
              <a:spcAft>
                <a:spcPts val="201"/>
              </a:spcAft>
              <a:buNone/>
              <a:tabLst>
                <a:tab algn="l" pos="0"/>
              </a:tabLst>
            </a:pPr>
            <a:r>
              <a:rPr b="0" lang="en-US" sz="1300" spc="11" strike="noStrike" u="none">
                <a:solidFill>
                  <a:schemeClr val="dk1"/>
                </a:solidFill>
                <a:uFillTx/>
                <a:latin typeface="Century Schoolbook"/>
              </a:rPr>
              <a:t>Click to edit Master text styles</a:t>
            </a:r>
            <a:endParaRPr b="0" lang="en-US" sz="1300" spc="11" strike="noStrike" u="none">
              <a:solidFill>
                <a:schemeClr val="dk1"/>
              </a:solidFill>
              <a:uFillTx/>
              <a:latin typeface="Century Schoolbook"/>
            </a:endParaRPr>
          </a:p>
        </p:txBody>
      </p:sp>
      <p:sp>
        <p:nvSpPr>
          <p:cNvPr id="73" name="PlaceHolder 4"/>
          <p:cNvSpPr>
            <a:spLocks noGrp="1"/>
          </p:cNvSpPr>
          <p:nvPr>
            <p:ph type="dt" idx="28"/>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&lt;date/time&gt;</a:t>
            </a:r>
            <a:endParaRPr b="0" lang="en-US" sz="1050" strike="noStrike" u="none">
              <a:solidFill>
                <a:srgbClr val="000000"/>
              </a:solidFill>
              <a:uFillTx/>
              <a:latin typeface="Times New Roman"/>
            </a:endParaRPr>
          </a:p>
        </p:txBody>
      </p:sp>
      <p:sp>
        <p:nvSpPr>
          <p:cNvPr id="74" name="PlaceHolder 5"/>
          <p:cNvSpPr>
            <a:spLocks noGrp="1"/>
          </p:cNvSpPr>
          <p:nvPr>
            <p:ph type="ftr" idx="29"/>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75" name="PlaceHolder 6"/>
          <p:cNvSpPr>
            <a:spLocks noGrp="1"/>
          </p:cNvSpPr>
          <p:nvPr>
            <p:ph type="sldNum" idx="30"/>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C7C44EC6-2134-45DC-8FC4-C35BC38651B5}" type="slidenum">
              <a:rPr b="0" lang="en-US" sz="3600" strike="noStrike" u="none">
                <a:solidFill>
                  <a:schemeClr val="dk2">
                    <a:lumMod val="60000"/>
                    <a:lumOff val="40000"/>
                  </a:schemeClr>
                </a:solidFill>
                <a:uFillTx/>
                <a:latin typeface="Century Schoolbook"/>
              </a:rPr>
              <a:t>&lt;number&gt;</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7" name="Rectangle 7"/>
          <p:cNvSpPr/>
          <p:nvPr/>
        </p:nvSpPr>
        <p:spPr>
          <a:xfrm>
            <a:off x="0" y="5105520"/>
            <a:ext cx="11292480" cy="1752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8" name="PlaceHolder 1"/>
          <p:cNvSpPr>
            <a:spLocks noGrp="1"/>
          </p:cNvSpPr>
          <p:nvPr>
            <p:ph type="title"/>
          </p:nvPr>
        </p:nvSpPr>
        <p:spPr>
          <a:xfrm>
            <a:off x="914400" y="5257800"/>
            <a:ext cx="9981720" cy="914040"/>
          </a:xfrm>
          <a:prstGeom prst="rect">
            <a:avLst/>
          </a:prstGeom>
          <a:noFill/>
          <a:ln w="0">
            <a:noFill/>
          </a:ln>
        </p:spPr>
        <p:txBody>
          <a:bodyPr lIns="91440" rIns="91440" tIns="45720" bIns="45720" anchor="b">
            <a:normAutofit/>
          </a:bodyPr>
          <a:p>
            <a:pPr indent="0" defTabSz="914400">
              <a:lnSpc>
                <a:spcPct val="90000"/>
              </a:lnSpc>
              <a:buNone/>
            </a:pPr>
            <a:r>
              <a:rPr b="0" lang="en-US" sz="2800" spc="-51" strike="noStrike" u="none">
                <a:solidFill>
                  <a:schemeClr val="lt1"/>
                </a:solidFill>
                <a:uFillTx/>
                <a:latin typeface="Century Schoolbook"/>
              </a:rPr>
              <a:t>Click to edit Master title style</a:t>
            </a:r>
            <a:endParaRPr b="0" lang="en-US" sz="2800" strike="noStrike" u="none">
              <a:solidFill>
                <a:schemeClr val="dk1"/>
              </a:solidFill>
              <a:uFillTx/>
              <a:latin typeface="Century Schoolbook"/>
            </a:endParaRPr>
          </a:p>
        </p:txBody>
      </p:sp>
      <p:sp>
        <p:nvSpPr>
          <p:cNvPr id="79" name="PlaceHolder 2"/>
          <p:cNvSpPr>
            <a:spLocks noGrp="1"/>
          </p:cNvSpPr>
          <p:nvPr>
            <p:ph type="body"/>
          </p:nvPr>
        </p:nvSpPr>
        <p:spPr>
          <a:xfrm>
            <a:off x="0" y="0"/>
            <a:ext cx="11292480" cy="5128560"/>
          </a:xfrm>
          <a:prstGeom prst="rect">
            <a:avLst/>
          </a:prstGeom>
          <a:blipFill rotWithShape="0">
            <a:blip r:embed="rId2"/>
            <a:stretch/>
          </a:blipFill>
          <a:ln w="0">
            <a:noFill/>
          </a:ln>
        </p:spPr>
        <p:txBody>
          <a:bodyPr lIns="90000" rIns="90000" tIns="45000" bIns="45000" anchor="t">
            <a:noAutofit/>
          </a:bodyPr>
          <a:p>
            <a:pPr marL="432000" indent="-324000">
              <a:lnSpc>
                <a:spcPct val="95000"/>
              </a:lnSpc>
              <a:spcBef>
                <a:spcPts val="1417"/>
              </a:spcBef>
              <a:buClr>
                <a:srgbClr val="000000"/>
              </a:buClr>
              <a:buSzPct val="45000"/>
              <a:buFont typeface="Wingdings" charset="2"/>
              <a:buChar char=""/>
            </a:pPr>
            <a:r>
              <a:rPr b="0" lang="en-US" sz="3200" spc="11" strike="noStrike" u="none">
                <a:solidFill>
                  <a:schemeClr val="dk1"/>
                </a:solidFill>
                <a:uFillTx/>
                <a:latin typeface="Century Schoolbook"/>
              </a:rPr>
              <a:t>Click to edit the outline text format</a:t>
            </a:r>
            <a:endParaRPr b="0" lang="en-US" sz="3200" spc="11" strike="noStrike" u="none">
              <a:solidFill>
                <a:schemeClr val="dk1"/>
              </a:solidFill>
              <a:uFillTx/>
              <a:latin typeface="Century Schoolbook"/>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lumMod val="85000"/>
                    <a:lumOff val="15000"/>
                  </a:schemeClr>
                </a:solidFill>
                <a:uFillTx/>
                <a:latin typeface="Century Schoolbook"/>
              </a:rPr>
              <a:t>Second Outline Level</a:t>
            </a:r>
            <a:endParaRPr b="0" lang="en-US" sz="3200" strike="noStrike" u="none">
              <a:solidFill>
                <a:schemeClr val="dk1">
                  <a:lumMod val="85000"/>
                  <a:lumOff val="15000"/>
                </a:schemeClr>
              </a:solidFill>
              <a:uFillTx/>
              <a:latin typeface="Century Schoolbook"/>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lumMod val="85000"/>
                    <a:lumOff val="15000"/>
                  </a:schemeClr>
                </a:solidFill>
                <a:uFillTx/>
                <a:latin typeface="Century Schoolbook"/>
              </a:rPr>
              <a:t>Third Outline Level</a:t>
            </a:r>
            <a:endParaRPr b="0" lang="en-US" sz="3200" strike="noStrike" u="none">
              <a:solidFill>
                <a:schemeClr val="dk1">
                  <a:lumMod val="85000"/>
                  <a:lumOff val="15000"/>
                </a:schemeClr>
              </a:solidFill>
              <a:uFillTx/>
              <a:latin typeface="Century Schoolbook"/>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lumMod val="85000"/>
                    <a:lumOff val="15000"/>
                  </a:schemeClr>
                </a:solidFill>
                <a:uFillTx/>
                <a:latin typeface="Century Schoolbook"/>
              </a:rPr>
              <a:t>Fourth Outline Level</a:t>
            </a:r>
            <a:endParaRPr b="0" lang="en-US" sz="3200" strike="noStrike" u="none">
              <a:solidFill>
                <a:schemeClr val="dk1">
                  <a:lumMod val="85000"/>
                  <a:lumOff val="15000"/>
                </a:schemeClr>
              </a:solidFill>
              <a:uFillTx/>
              <a:latin typeface="Century Schoolbook"/>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lumMod val="85000"/>
                    <a:lumOff val="15000"/>
                  </a:schemeClr>
                </a:solidFill>
                <a:uFillTx/>
                <a:latin typeface="Century Schoolbook"/>
              </a:rPr>
              <a:t>Fifth Outline Level</a:t>
            </a:r>
            <a:endParaRPr b="0" lang="en-US" sz="3200" strike="noStrike" u="none">
              <a:solidFill>
                <a:schemeClr val="dk1">
                  <a:lumMod val="85000"/>
                  <a:lumOff val="15000"/>
                </a:schemeClr>
              </a:solidFill>
              <a:uFillTx/>
              <a:latin typeface="Century Schoolbook"/>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lumMod val="85000"/>
                    <a:lumOff val="15000"/>
                  </a:schemeClr>
                </a:solidFill>
                <a:uFillTx/>
                <a:latin typeface="Century Schoolbook"/>
              </a:rPr>
              <a:t>Sixth Outline Level</a:t>
            </a:r>
            <a:endParaRPr b="0" lang="en-US" sz="3200" strike="noStrike" u="none">
              <a:solidFill>
                <a:schemeClr val="dk1">
                  <a:lumMod val="85000"/>
                  <a:lumOff val="15000"/>
                </a:schemeClr>
              </a:solidFill>
              <a:uFillTx/>
              <a:latin typeface="Century Schoolbook"/>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lumMod val="85000"/>
                    <a:lumOff val="15000"/>
                  </a:schemeClr>
                </a:solidFill>
                <a:uFillTx/>
                <a:latin typeface="Century Schoolbook"/>
              </a:rPr>
              <a:t>Seventh Outline Level</a:t>
            </a:r>
            <a:endParaRPr b="0" lang="en-US" sz="3200" strike="noStrike" u="none">
              <a:solidFill>
                <a:schemeClr val="dk1">
                  <a:lumMod val="85000"/>
                  <a:lumOff val="15000"/>
                </a:schemeClr>
              </a:solidFill>
              <a:uFillTx/>
              <a:latin typeface="Century Schoolbook"/>
            </a:endParaRPr>
          </a:p>
        </p:txBody>
      </p:sp>
      <p:sp>
        <p:nvSpPr>
          <p:cNvPr id="80" name="PlaceHolder 3"/>
          <p:cNvSpPr>
            <a:spLocks noGrp="1"/>
          </p:cNvSpPr>
          <p:nvPr>
            <p:ph type="body"/>
          </p:nvPr>
        </p:nvSpPr>
        <p:spPr>
          <a:xfrm>
            <a:off x="914400" y="6108480"/>
            <a:ext cx="9981720" cy="596520"/>
          </a:xfrm>
          <a:prstGeom prst="rect">
            <a:avLst/>
          </a:prstGeom>
          <a:noFill/>
          <a:ln w="0">
            <a:noFill/>
          </a:ln>
        </p:spPr>
        <p:txBody>
          <a:bodyPr lIns="91440" rIns="91440" tIns="45720" bIns="45720" anchor="t">
            <a:normAutofit/>
          </a:bodyPr>
          <a:p>
            <a:pPr indent="0" defTabSz="914400">
              <a:lnSpc>
                <a:spcPct val="100000"/>
              </a:lnSpc>
              <a:spcBef>
                <a:spcPts val="799"/>
              </a:spcBef>
              <a:spcAft>
                <a:spcPts val="201"/>
              </a:spcAft>
              <a:buNone/>
              <a:tabLst>
                <a:tab algn="l" pos="0"/>
              </a:tabLst>
            </a:pPr>
            <a:r>
              <a:rPr b="0" lang="en-US" sz="1300" spc="11" strike="noStrike" u="none">
                <a:solidFill>
                  <a:schemeClr val="lt1">
                    <a:lumMod val="85000"/>
                  </a:schemeClr>
                </a:solidFill>
                <a:uFillTx/>
                <a:latin typeface="Century Schoolbook"/>
              </a:rPr>
              <a:t>Click to edit Master text styles</a:t>
            </a:r>
            <a:endParaRPr b="0" lang="en-US" sz="1300" spc="11" strike="noStrike" u="none">
              <a:solidFill>
                <a:schemeClr val="dk1"/>
              </a:solidFill>
              <a:uFillTx/>
              <a:latin typeface="Century Schoolbook"/>
            </a:endParaRPr>
          </a:p>
        </p:txBody>
      </p:sp>
      <p:sp>
        <p:nvSpPr>
          <p:cNvPr id="81" name="PlaceHolder 4"/>
          <p:cNvSpPr>
            <a:spLocks noGrp="1"/>
          </p:cNvSpPr>
          <p:nvPr>
            <p:ph type="dt" idx="31"/>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&lt;date/time&gt;</a:t>
            </a:r>
            <a:endParaRPr b="0" lang="en-US" sz="1050" strike="noStrike" u="none">
              <a:solidFill>
                <a:srgbClr val="000000"/>
              </a:solidFill>
              <a:uFillTx/>
              <a:latin typeface="Times New Roman"/>
            </a:endParaRPr>
          </a:p>
        </p:txBody>
      </p:sp>
      <p:sp>
        <p:nvSpPr>
          <p:cNvPr id="82" name="PlaceHolder 5"/>
          <p:cNvSpPr>
            <a:spLocks noGrp="1"/>
          </p:cNvSpPr>
          <p:nvPr>
            <p:ph type="ftr" idx="32"/>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83" name="PlaceHolder 6"/>
          <p:cNvSpPr>
            <a:spLocks noGrp="1"/>
          </p:cNvSpPr>
          <p:nvPr>
            <p:ph type="sldNum" idx="33"/>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27F88A9F-7429-4683-A640-D7FB136521B8}" type="slidenum">
              <a:rPr b="0" lang="en-US" sz="3600" strike="noStrike" u="none">
                <a:solidFill>
                  <a:schemeClr val="dk2">
                    <a:lumMod val="60000"/>
                    <a:lumOff val="40000"/>
                  </a:schemeClr>
                </a:solidFill>
                <a:uFillTx/>
                <a:latin typeface="Century Schoolbook"/>
              </a:rPr>
              <a:t>&lt;number&gt;</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0"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11" name="PlaceHolder 2"/>
          <p:cNvSpPr>
            <a:spLocks noGrp="1"/>
          </p:cNvSpPr>
          <p:nvPr>
            <p:ph type="body"/>
          </p:nvPr>
        </p:nvSpPr>
        <p:spPr>
          <a:xfrm>
            <a:off x="1261800" y="1828800"/>
            <a:ext cx="8595000" cy="4350960"/>
          </a:xfrm>
          <a:prstGeom prst="rect">
            <a:avLst/>
          </a:prstGeom>
          <a:noFill/>
          <a:ln w="0">
            <a:noFill/>
          </a:ln>
        </p:spPr>
        <p:txBody>
          <a:bodyPr lIns="91440" rIns="91440" tIns="45720" bIns="45720" anchor="t" vert="eaVe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12" name="PlaceHolder 3"/>
          <p:cNvSpPr>
            <a:spLocks noGrp="1"/>
          </p:cNvSpPr>
          <p:nvPr>
            <p:ph type="dt" idx="4"/>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13" name="PlaceHolder 4"/>
          <p:cNvSpPr>
            <a:spLocks noGrp="1"/>
          </p:cNvSpPr>
          <p:nvPr>
            <p:ph type="ftr" idx="5"/>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4" name="PlaceHolder 5"/>
          <p:cNvSpPr>
            <a:spLocks noGrp="1"/>
          </p:cNvSpPr>
          <p:nvPr>
            <p:ph type="sldNum" idx="6"/>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9CA889B7-9FEC-4416-A6FE-6697AC3937BF}"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 name="PlaceHolder 1"/>
          <p:cNvSpPr>
            <a:spLocks noGrp="1"/>
          </p:cNvSpPr>
          <p:nvPr>
            <p:ph type="title"/>
          </p:nvPr>
        </p:nvSpPr>
        <p:spPr>
          <a:xfrm>
            <a:off x="8648640" y="380880"/>
            <a:ext cx="2476080" cy="5897160"/>
          </a:xfrm>
          <a:prstGeom prst="rect">
            <a:avLst/>
          </a:prstGeom>
          <a:noFill/>
          <a:ln w="0">
            <a:noFill/>
          </a:ln>
        </p:spPr>
        <p:txBody>
          <a:bodyPr lIns="91440" rIns="91440" tIns="45720" bIns="45720" anchor="b" vert="eaVert">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17" name="PlaceHolder 2"/>
          <p:cNvSpPr>
            <a:spLocks noGrp="1"/>
          </p:cNvSpPr>
          <p:nvPr>
            <p:ph type="body"/>
          </p:nvPr>
        </p:nvSpPr>
        <p:spPr>
          <a:xfrm>
            <a:off x="762120" y="380880"/>
            <a:ext cx="7733880" cy="5897160"/>
          </a:xfrm>
          <a:prstGeom prst="rect">
            <a:avLst/>
          </a:prstGeom>
          <a:noFill/>
          <a:ln w="0">
            <a:noFill/>
          </a:ln>
        </p:spPr>
        <p:txBody>
          <a:bodyPr lIns="91440" rIns="91440" tIns="45720" bIns="45720" anchor="t" vert="eaVe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18" name="PlaceHolder 3"/>
          <p:cNvSpPr>
            <a:spLocks noGrp="1"/>
          </p:cNvSpPr>
          <p:nvPr>
            <p:ph type="dt" idx="7"/>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19" name="PlaceHolder 4"/>
          <p:cNvSpPr>
            <a:spLocks noGrp="1"/>
          </p:cNvSpPr>
          <p:nvPr>
            <p:ph type="ftr" idx="8"/>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0" name="PlaceHolder 5"/>
          <p:cNvSpPr>
            <a:spLocks noGrp="1"/>
          </p:cNvSpPr>
          <p:nvPr>
            <p:ph type="sldNum" idx="9"/>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88A28BE8-1960-4B77-B015-B63257063AFE}"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2"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23" name="PlaceHolder 2"/>
          <p:cNvSpPr>
            <a:spLocks noGrp="1"/>
          </p:cNvSpPr>
          <p:nvPr>
            <p:ph type="body"/>
          </p:nvPr>
        </p:nvSpPr>
        <p:spPr>
          <a:xfrm>
            <a:off x="1261800" y="1828800"/>
            <a:ext cx="8595000" cy="435096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24" name="PlaceHolder 3"/>
          <p:cNvSpPr>
            <a:spLocks noGrp="1"/>
          </p:cNvSpPr>
          <p:nvPr>
            <p:ph type="dt" idx="10"/>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25" name="PlaceHolder 4"/>
          <p:cNvSpPr>
            <a:spLocks noGrp="1"/>
          </p:cNvSpPr>
          <p:nvPr>
            <p:ph type="ftr" idx="11"/>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6" name="PlaceHolder 5"/>
          <p:cNvSpPr>
            <a:spLocks noGrp="1"/>
          </p:cNvSpPr>
          <p:nvPr>
            <p:ph type="sldNum" idx="12"/>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27490447-C1F6-466B-AF3E-ED987B6A2A80}"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0" name="PlaceHolder 1"/>
          <p:cNvSpPr>
            <a:spLocks noGrp="1"/>
          </p:cNvSpPr>
          <p:nvPr>
            <p:ph type="title"/>
          </p:nvPr>
        </p:nvSpPr>
        <p:spPr>
          <a:xfrm>
            <a:off x="1261800" y="758880"/>
            <a:ext cx="9417960" cy="4041360"/>
          </a:xfrm>
          <a:prstGeom prst="rect">
            <a:avLst/>
          </a:prstGeom>
          <a:noFill/>
          <a:ln w="0">
            <a:noFill/>
          </a:ln>
        </p:spPr>
        <p:txBody>
          <a:bodyPr lIns="91440" rIns="91440" tIns="45720" bIns="45720" anchor="b">
            <a:normAutofit/>
          </a:bodyPr>
          <a:p>
            <a:pPr indent="0" defTabSz="914400">
              <a:lnSpc>
                <a:spcPct val="85000"/>
              </a:lnSpc>
              <a:buNone/>
            </a:pPr>
            <a:r>
              <a:rPr b="0" lang="en-US" sz="7200" spc="-51" strike="noStrike" u="none">
                <a:solidFill>
                  <a:schemeClr val="dk1"/>
                </a:solidFill>
                <a:uFillTx/>
                <a:latin typeface="Century Schoolbook"/>
              </a:rPr>
              <a:t>Click to edit Master title style</a:t>
            </a:r>
            <a:endParaRPr b="0" lang="en-US" sz="7200" strike="noStrike" u="none">
              <a:solidFill>
                <a:schemeClr val="dk1"/>
              </a:solidFill>
              <a:uFillTx/>
              <a:latin typeface="Century Schoolbook"/>
            </a:endParaRPr>
          </a:p>
        </p:txBody>
      </p:sp>
      <p:sp>
        <p:nvSpPr>
          <p:cNvPr id="31" name="PlaceHolder 2"/>
          <p:cNvSpPr>
            <a:spLocks noGrp="1"/>
          </p:cNvSpPr>
          <p:nvPr>
            <p:ph type="body"/>
          </p:nvPr>
        </p:nvSpPr>
        <p:spPr>
          <a:xfrm>
            <a:off x="1261800" y="4800600"/>
            <a:ext cx="9417960" cy="1691280"/>
          </a:xfrm>
          <a:prstGeom prst="rect">
            <a:avLst/>
          </a:prstGeom>
          <a:noFill/>
          <a:ln w="0">
            <a:noFill/>
          </a:ln>
        </p:spPr>
        <p:txBody>
          <a:bodyPr lIns="91440" rIns="91440" tIns="45720" bIns="45720" anchor="t">
            <a:normAutofit/>
          </a:bodyPr>
          <a:p>
            <a:pPr indent="0" defTabSz="914400">
              <a:lnSpc>
                <a:spcPct val="95000"/>
              </a:lnSpc>
              <a:spcBef>
                <a:spcPts val="1400"/>
              </a:spcBef>
              <a:spcAft>
                <a:spcPts val="201"/>
              </a:spcAft>
              <a:buNone/>
              <a:tabLst>
                <a:tab algn="l" pos="0"/>
              </a:tabLst>
            </a:pPr>
            <a:r>
              <a:rPr b="0" lang="en-US" sz="2200" spc="11" strike="noStrike" u="none">
                <a:solidFill>
                  <a:schemeClr val="dk1">
                    <a:lumMod val="65000"/>
                    <a:lumOff val="35000"/>
                  </a:schemeClr>
                </a:solidFill>
                <a:uFillTx/>
                <a:latin typeface="Century Schoolbook"/>
              </a:rPr>
              <a:t>Click to edit Master text styles</a:t>
            </a:r>
            <a:endParaRPr b="0" lang="en-US" sz="2200" spc="11" strike="noStrike" u="none">
              <a:solidFill>
                <a:schemeClr val="dk1"/>
              </a:solidFill>
              <a:uFillTx/>
              <a:latin typeface="Century Schoolbook"/>
            </a:endParaRPr>
          </a:p>
        </p:txBody>
      </p:sp>
      <p:sp>
        <p:nvSpPr>
          <p:cNvPr id="32" name="PlaceHolder 3"/>
          <p:cNvSpPr>
            <a:spLocks noGrp="1"/>
          </p:cNvSpPr>
          <p:nvPr>
            <p:ph type="dt" idx="13"/>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&lt;date/time&gt;</a:t>
            </a:r>
            <a:endParaRPr b="0" lang="en-US" sz="1050" strike="noStrike" u="none">
              <a:solidFill>
                <a:srgbClr val="000000"/>
              </a:solidFill>
              <a:uFillTx/>
              <a:latin typeface="Times New Roman"/>
            </a:endParaRPr>
          </a:p>
        </p:txBody>
      </p:sp>
      <p:sp>
        <p:nvSpPr>
          <p:cNvPr id="33" name="PlaceHolder 4"/>
          <p:cNvSpPr>
            <a:spLocks noGrp="1"/>
          </p:cNvSpPr>
          <p:nvPr>
            <p:ph type="ftr" idx="14"/>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34" name="PlaceHolder 5"/>
          <p:cNvSpPr>
            <a:spLocks noGrp="1"/>
          </p:cNvSpPr>
          <p:nvPr>
            <p:ph type="sldNum" idx="15"/>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A8E325DE-C6C5-4929-B4CD-B8ED24703A6D}" type="slidenum">
              <a:rPr b="0" lang="en-US" sz="3600" strike="noStrike" u="none">
                <a:solidFill>
                  <a:schemeClr val="dk2">
                    <a:lumMod val="60000"/>
                    <a:lumOff val="40000"/>
                  </a:schemeClr>
                </a:solidFill>
                <a:uFillTx/>
                <a:latin typeface="Century Schoolbook"/>
              </a:rPr>
              <a:t>&lt;number&gt;</a:t>
            </a:fld>
            <a:endParaRPr b="0" lang="en-US" sz="3600" strike="noStrike" u="none">
              <a:solidFill>
                <a:srgbClr val="000000"/>
              </a:solidFill>
              <a:uFillTx/>
              <a:latin typeface="Times New Roman"/>
            </a:endParaRPr>
          </a:p>
        </p:txBody>
      </p:sp>
      <p:sp>
        <p:nvSpPr>
          <p:cNvPr id="35" name="Rectangle 6"/>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1"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42" name="PlaceHolder 2"/>
          <p:cNvSpPr>
            <a:spLocks noGrp="1"/>
          </p:cNvSpPr>
          <p:nvPr>
            <p:ph type="body"/>
          </p:nvPr>
        </p:nvSpPr>
        <p:spPr>
          <a:xfrm>
            <a:off x="1261800" y="1828800"/>
            <a:ext cx="4480200" cy="435096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43" name="PlaceHolder 3"/>
          <p:cNvSpPr>
            <a:spLocks noGrp="1"/>
          </p:cNvSpPr>
          <p:nvPr>
            <p:ph type="body"/>
          </p:nvPr>
        </p:nvSpPr>
        <p:spPr>
          <a:xfrm>
            <a:off x="6126480" y="1828800"/>
            <a:ext cx="4480200" cy="435096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44" name="PlaceHolder 4"/>
          <p:cNvSpPr>
            <a:spLocks noGrp="1"/>
          </p:cNvSpPr>
          <p:nvPr>
            <p:ph type="dt" idx="16"/>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45" name="PlaceHolder 5"/>
          <p:cNvSpPr>
            <a:spLocks noGrp="1"/>
          </p:cNvSpPr>
          <p:nvPr>
            <p:ph type="ftr" idx="17"/>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6" name="PlaceHolder 6"/>
          <p:cNvSpPr>
            <a:spLocks noGrp="1"/>
          </p:cNvSpPr>
          <p:nvPr>
            <p:ph type="sldNum" idx="18"/>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72DD713A-1933-4382-BFF9-FA2204EC12F2}"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1"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52" name="PlaceHolder 2"/>
          <p:cNvSpPr>
            <a:spLocks noGrp="1"/>
          </p:cNvSpPr>
          <p:nvPr>
            <p:ph type="body"/>
          </p:nvPr>
        </p:nvSpPr>
        <p:spPr>
          <a:xfrm>
            <a:off x="1261800" y="1713600"/>
            <a:ext cx="4480200" cy="731160"/>
          </a:xfrm>
          <a:prstGeom prst="rect">
            <a:avLst/>
          </a:prstGeom>
          <a:noFill/>
          <a:ln w="0">
            <a:noFill/>
          </a:ln>
        </p:spPr>
        <p:txBody>
          <a:bodyPr lIns="91440" rIns="91440" tIns="45720" bIns="45720" anchor="b">
            <a:normAutofit/>
          </a:bodyPr>
          <a:p>
            <a:pPr indent="0" defTabSz="914400">
              <a:lnSpc>
                <a:spcPct val="95000"/>
              </a:lnSpc>
              <a:spcAft>
                <a:spcPts val="201"/>
              </a:spcAft>
              <a:buNone/>
              <a:tabLst>
                <a:tab algn="l" pos="0"/>
              </a:tabLst>
            </a:pPr>
            <a:r>
              <a:rPr b="0" lang="en-US" sz="2000" spc="11" strike="noStrike" u="none">
                <a:solidFill>
                  <a:schemeClr val="dk2"/>
                </a:solidFill>
                <a:uFillTx/>
                <a:latin typeface="Century Schoolbook"/>
              </a:rPr>
              <a:t>Click to edit Master text styles</a:t>
            </a:r>
            <a:endParaRPr b="0" lang="en-US" sz="2000" spc="11" strike="noStrike" u="none">
              <a:solidFill>
                <a:schemeClr val="dk1"/>
              </a:solidFill>
              <a:uFillTx/>
              <a:latin typeface="Century Schoolbook"/>
            </a:endParaRPr>
          </a:p>
        </p:txBody>
      </p:sp>
      <p:sp>
        <p:nvSpPr>
          <p:cNvPr id="53" name="PlaceHolder 3"/>
          <p:cNvSpPr>
            <a:spLocks noGrp="1"/>
          </p:cNvSpPr>
          <p:nvPr>
            <p:ph type="body"/>
          </p:nvPr>
        </p:nvSpPr>
        <p:spPr>
          <a:xfrm>
            <a:off x="1261800" y="2507400"/>
            <a:ext cx="4480200" cy="366444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54" name="PlaceHolder 4"/>
          <p:cNvSpPr>
            <a:spLocks noGrp="1"/>
          </p:cNvSpPr>
          <p:nvPr>
            <p:ph type="body"/>
          </p:nvPr>
        </p:nvSpPr>
        <p:spPr>
          <a:xfrm>
            <a:off x="6126480" y="1713600"/>
            <a:ext cx="4480200" cy="731160"/>
          </a:xfrm>
          <a:prstGeom prst="rect">
            <a:avLst/>
          </a:prstGeom>
          <a:noFill/>
          <a:ln w="0">
            <a:noFill/>
          </a:ln>
        </p:spPr>
        <p:txBody>
          <a:bodyPr lIns="91440" rIns="91440" tIns="45720" bIns="45720" anchor="b">
            <a:normAutofit/>
          </a:bodyPr>
          <a:p>
            <a:pPr indent="0" defTabSz="914400">
              <a:lnSpc>
                <a:spcPct val="90000"/>
              </a:lnSpc>
              <a:spcBef>
                <a:spcPts val="2001"/>
              </a:spcBef>
              <a:spcAft>
                <a:spcPts val="201"/>
              </a:spcAft>
              <a:buNone/>
              <a:tabLst>
                <a:tab algn="l" pos="0"/>
              </a:tabLst>
            </a:pPr>
            <a:r>
              <a:rPr b="0" lang="en-US" sz="2000" spc="11" strike="noStrike" u="none">
                <a:solidFill>
                  <a:schemeClr val="dk2"/>
                </a:solidFill>
                <a:uFillTx/>
                <a:latin typeface="Century Schoolbook"/>
              </a:rPr>
              <a:t>Click to edit Master text styles</a:t>
            </a:r>
            <a:endParaRPr b="0" lang="en-US" sz="2000" spc="11" strike="noStrike" u="none">
              <a:solidFill>
                <a:schemeClr val="dk1"/>
              </a:solidFill>
              <a:uFillTx/>
              <a:latin typeface="Century Schoolbook"/>
            </a:endParaRPr>
          </a:p>
        </p:txBody>
      </p:sp>
      <p:sp>
        <p:nvSpPr>
          <p:cNvPr id="55" name="PlaceHolder 5"/>
          <p:cNvSpPr>
            <a:spLocks noGrp="1"/>
          </p:cNvSpPr>
          <p:nvPr>
            <p:ph type="body"/>
          </p:nvPr>
        </p:nvSpPr>
        <p:spPr>
          <a:xfrm>
            <a:off x="6126480" y="2507400"/>
            <a:ext cx="4480200" cy="3664440"/>
          </a:xfrm>
          <a:prstGeom prst="rect">
            <a:avLst/>
          </a:prstGeom>
          <a:noFill/>
          <a:ln w="0">
            <a:noFill/>
          </a:ln>
        </p:spPr>
        <p:txBody>
          <a:bodyPr lIns="91440" rIns="91440" tIns="45720" bIns="45720" anchor="t">
            <a:noAutofit/>
          </a:bodyPr>
          <a:p>
            <a:pPr marL="182880" indent="-182880" defTabSz="914400">
              <a:lnSpc>
                <a:spcPct val="95000"/>
              </a:lnSpc>
              <a:spcBef>
                <a:spcPts val="1400"/>
              </a:spcBef>
              <a:spcAft>
                <a:spcPts val="201"/>
              </a:spcAft>
              <a:buClr>
                <a:srgbClr val="6f6f74"/>
              </a:buClr>
              <a:buSzPct val="80000"/>
              <a:buFont typeface="Arial"/>
              <a:buChar char="•"/>
            </a:pPr>
            <a:r>
              <a:rPr b="0" lang="en-US" sz="1800" spc="11" strike="noStrike" u="none">
                <a:solidFill>
                  <a:schemeClr val="dk1"/>
                </a:solidFill>
                <a:uFillTx/>
                <a:latin typeface="Century Schoolbook"/>
              </a:rPr>
              <a:t>Click to edit Master text styles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Wingdings 2" charset="2"/>
              <a:buChar char=""/>
            </a:pPr>
            <a:r>
              <a:rPr b="0" lang="en-US" sz="1600" strike="noStrike" u="none">
                <a:solidFill>
                  <a:schemeClr val="dk1">
                    <a:lumMod val="85000"/>
                    <a:lumOff val="15000"/>
                  </a:schemeClr>
                </a:solidFill>
                <a:uFillTx/>
                <a:latin typeface="Century Schoolbook"/>
              </a:rPr>
              <a:t>Second level</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Third level</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Fourth level</a:t>
            </a:r>
            <a:endParaRPr b="0" lang="en-US" sz="1400" strike="noStrike" u="none">
              <a:solidFill>
                <a:schemeClr val="dk1">
                  <a:lumMod val="85000"/>
                  <a:lumOff val="15000"/>
                </a:schemeClr>
              </a:solidFill>
              <a:uFillTx/>
              <a:latin typeface="Century Schoolbook"/>
            </a:endParaRPr>
          </a:p>
          <a:p>
            <a:pPr lvl="4" marL="1280160" indent="-182880" defTabSz="914400">
              <a:lnSpc>
                <a:spcPct val="90000"/>
              </a:lnSpc>
              <a:spcBef>
                <a:spcPts val="300"/>
              </a:spcBef>
              <a:spcAft>
                <a:spcPts val="300"/>
              </a:spcAft>
              <a:buClr>
                <a:srgbClr val="6f6f74"/>
              </a:buClr>
              <a:buFont typeface="Wingdings 2" charset="2"/>
              <a:buChar char=""/>
            </a:pPr>
            <a:r>
              <a:rPr b="0" lang="en-US" sz="1400" strike="noStrike" u="none">
                <a:solidFill>
                  <a:schemeClr val="dk1">
                    <a:lumMod val="85000"/>
                    <a:lumOff val="15000"/>
                  </a:schemeClr>
                </a:solidFill>
                <a:uFillTx/>
                <a:latin typeface="Century Schoolbook"/>
              </a:rPr>
              <a:t>Fifth level</a:t>
            </a:r>
            <a:endParaRPr b="0" lang="en-US" sz="1400" strike="noStrike" u="none">
              <a:solidFill>
                <a:schemeClr val="dk1">
                  <a:lumMod val="85000"/>
                  <a:lumOff val="15000"/>
                </a:schemeClr>
              </a:solidFill>
              <a:uFillTx/>
              <a:latin typeface="Century Schoolbook"/>
            </a:endParaRPr>
          </a:p>
        </p:txBody>
      </p:sp>
      <p:sp>
        <p:nvSpPr>
          <p:cNvPr id="56" name="PlaceHolder 6"/>
          <p:cNvSpPr>
            <a:spLocks noGrp="1"/>
          </p:cNvSpPr>
          <p:nvPr>
            <p:ph type="dt" idx="19"/>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&lt;date/time&gt;</a:t>
            </a:r>
            <a:endParaRPr b="0" lang="en-US" sz="1050" strike="noStrike" u="none">
              <a:solidFill>
                <a:srgbClr val="000000"/>
              </a:solidFill>
              <a:uFillTx/>
              <a:latin typeface="Times New Roman"/>
            </a:endParaRPr>
          </a:p>
        </p:txBody>
      </p:sp>
      <p:sp>
        <p:nvSpPr>
          <p:cNvPr id="57" name="PlaceHolder 7"/>
          <p:cNvSpPr>
            <a:spLocks noGrp="1"/>
          </p:cNvSpPr>
          <p:nvPr>
            <p:ph type="ftr" idx="20"/>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58" name="PlaceHolder 8"/>
          <p:cNvSpPr>
            <a:spLocks noGrp="1"/>
          </p:cNvSpPr>
          <p:nvPr>
            <p:ph type="sldNum" idx="21"/>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BC6907DA-6C71-4261-808E-5EF2BFA72F0E}" type="slidenum">
              <a:rPr b="0" lang="en-US" sz="3600" strike="noStrike" u="none">
                <a:solidFill>
                  <a:schemeClr val="dk2">
                    <a:lumMod val="60000"/>
                    <a:lumOff val="40000"/>
                  </a:schemeClr>
                </a:solidFill>
                <a:uFillTx/>
                <a:latin typeface="Century Schoolbook"/>
              </a:rPr>
              <a:t>&lt;number&gt;</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0"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Click to edit Master title style</a:t>
            </a:r>
            <a:endParaRPr b="0" lang="en-US" sz="4400" strike="noStrike" u="none">
              <a:solidFill>
                <a:schemeClr val="dk1"/>
              </a:solidFill>
              <a:uFillTx/>
              <a:latin typeface="Century Schoolbook"/>
            </a:endParaRPr>
          </a:p>
        </p:txBody>
      </p:sp>
      <p:sp>
        <p:nvSpPr>
          <p:cNvPr id="61" name="PlaceHolder 2"/>
          <p:cNvSpPr>
            <a:spLocks noGrp="1"/>
          </p:cNvSpPr>
          <p:nvPr>
            <p:ph type="dt" idx="22"/>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62" name="PlaceHolder 3"/>
          <p:cNvSpPr>
            <a:spLocks noGrp="1"/>
          </p:cNvSpPr>
          <p:nvPr>
            <p:ph type="ftr" idx="23"/>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3" name="PlaceHolder 4"/>
          <p:cNvSpPr>
            <a:spLocks noGrp="1"/>
          </p:cNvSpPr>
          <p:nvPr>
            <p:ph type="sldNum" idx="24"/>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CA10F2B2-D10A-4D24-B5FA-8000808FA948}"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 name="Rectangle 6"/>
          <p:cNvSpPr/>
          <p:nvPr/>
        </p:nvSpPr>
        <p:spPr>
          <a:xfrm>
            <a:off x="11292840" y="0"/>
            <a:ext cx="914040" cy="6857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6" name="PlaceHolder 1"/>
          <p:cNvSpPr>
            <a:spLocks noGrp="1"/>
          </p:cNvSpPr>
          <p:nvPr>
            <p:ph type="dt" idx="25"/>
          </p:nvPr>
        </p:nvSpPr>
        <p:spPr>
          <a:xfrm rot="16200000">
            <a:off x="10797480" y="999000"/>
            <a:ext cx="1904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050" strike="noStrike" u="none">
                <a:solidFill>
                  <a:schemeClr val="dk2">
                    <a:lumMod val="20000"/>
                    <a:lumOff val="80000"/>
                  </a:schemeClr>
                </a:solidFill>
                <a:uFillTx/>
                <a:latin typeface="Century Schoolbook"/>
              </a:defRPr>
            </a:lvl1pPr>
          </a:lstStyle>
          <a:p>
            <a:pPr indent="0" algn="r" defTabSz="914400">
              <a:lnSpc>
                <a:spcPct val="100000"/>
              </a:lnSpc>
              <a:buNone/>
            </a:pPr>
            <a:r>
              <a:rPr b="0" lang="en-US" sz="1050" strike="noStrike" u="none">
                <a:solidFill>
                  <a:schemeClr val="dk2">
                    <a:lumMod val="20000"/>
                    <a:lumOff val="80000"/>
                  </a:schemeClr>
                </a:solidFill>
                <a:uFillTx/>
                <a:latin typeface="Century Schoolbook"/>
              </a:rPr>
              <a:t> </a:t>
            </a:r>
            <a:endParaRPr b="0" lang="en-US" sz="1050" strike="noStrike" u="none">
              <a:solidFill>
                <a:srgbClr val="000000"/>
              </a:solidFill>
              <a:uFillTx/>
              <a:latin typeface="Times New Roman"/>
            </a:endParaRPr>
          </a:p>
        </p:txBody>
      </p:sp>
      <p:sp>
        <p:nvSpPr>
          <p:cNvPr id="67" name="PlaceHolder 2"/>
          <p:cNvSpPr>
            <a:spLocks noGrp="1"/>
          </p:cNvSpPr>
          <p:nvPr>
            <p:ph type="ftr" idx="26"/>
          </p:nvPr>
        </p:nvSpPr>
        <p:spPr>
          <a:xfrm rot="16200000">
            <a:off x="9959400" y="4047120"/>
            <a:ext cx="3580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8" name="PlaceHolder 3"/>
          <p:cNvSpPr>
            <a:spLocks noGrp="1"/>
          </p:cNvSpPr>
          <p:nvPr>
            <p:ph type="sldNum" idx="27"/>
          </p:nvPr>
        </p:nvSpPr>
        <p:spPr>
          <a:xfrm>
            <a:off x="11292840" y="6172200"/>
            <a:ext cx="914040" cy="593280"/>
          </a:xfrm>
          <a:prstGeom prst="rect">
            <a:avLst/>
          </a:prstGeom>
          <a:noFill/>
          <a:ln w="0">
            <a:noFill/>
          </a:ln>
        </p:spPr>
        <p:txBody>
          <a:bodyPr lIns="45720" rIns="45720" tIns="45720" bIns="45720" anchor="ctr">
            <a:noAutofit/>
          </a:bodyPr>
          <a:lstStyle>
            <a:lvl1pPr indent="0" algn="ctr" defTabSz="914400">
              <a:lnSpc>
                <a:spcPct val="100000"/>
              </a:lnSpc>
              <a:buNone/>
              <a:defRPr b="0" lang="en-US" sz="3600" strike="noStrike" u="none">
                <a:solidFill>
                  <a:schemeClr val="dk2">
                    <a:lumMod val="60000"/>
                    <a:lumOff val="40000"/>
                  </a:schemeClr>
                </a:solidFill>
                <a:uFillTx/>
                <a:latin typeface="Century Schoolbook"/>
              </a:defRPr>
            </a:lvl1pPr>
          </a:lstStyle>
          <a:p>
            <a:pPr indent="0" algn="ctr" defTabSz="914400">
              <a:lnSpc>
                <a:spcPct val="100000"/>
              </a:lnSpc>
              <a:buNone/>
            </a:pPr>
            <a:fld id="{1B50E7DD-1785-471F-9F39-92D45468E9A0}" type="slidenum">
              <a:rPr b="0" lang="en-US" sz="3600" strike="noStrike" u="none">
                <a:solidFill>
                  <a:schemeClr val="dk2">
                    <a:lumMod val="60000"/>
                    <a:lumOff val="40000"/>
                  </a:schemeClr>
                </a:solidFill>
                <a:uFillTx/>
                <a:latin typeface="Century Schoolbook"/>
              </a:rPr>
              <a:t>1</a:t>
            </a:fld>
            <a:endParaRPr b="0" lang="en-US" sz="36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0.png"/><Relationship Id="rId3"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lumMod val="75000"/>
          </a:schemeClr>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4771080" y="758880"/>
            <a:ext cx="5908680" cy="3639600"/>
          </a:xfrm>
          <a:prstGeom prst="rect">
            <a:avLst/>
          </a:prstGeom>
          <a:noFill/>
          <a:ln w="0">
            <a:noFill/>
          </a:ln>
        </p:spPr>
        <p:txBody>
          <a:bodyPr lIns="91440" rIns="91440" tIns="45720" bIns="45720" anchor="b">
            <a:normAutofit/>
          </a:bodyPr>
          <a:p>
            <a:pPr indent="0" defTabSz="914400">
              <a:lnSpc>
                <a:spcPct val="85000"/>
              </a:lnSpc>
              <a:buNone/>
            </a:pPr>
            <a:r>
              <a:rPr b="0" lang="en-US" sz="7200" spc="-51" strike="noStrike" u="none">
                <a:solidFill>
                  <a:schemeClr val="lt1"/>
                </a:solidFill>
                <a:uFillTx/>
                <a:latin typeface="Century Schoolbook"/>
              </a:rPr>
              <a:t>Cat Map</a:t>
            </a:r>
            <a:endParaRPr b="0" lang="en-US" sz="7200" strike="noStrike" u="none">
              <a:solidFill>
                <a:schemeClr val="lt1"/>
              </a:solidFill>
              <a:uFillTx/>
              <a:latin typeface="Century Schoolbook"/>
            </a:endParaRPr>
          </a:p>
        </p:txBody>
      </p:sp>
      <p:sp>
        <p:nvSpPr>
          <p:cNvPr id="91" name="PlaceHolder 2"/>
          <p:cNvSpPr>
            <a:spLocks noGrp="1"/>
          </p:cNvSpPr>
          <p:nvPr>
            <p:ph type="subTitle"/>
          </p:nvPr>
        </p:nvSpPr>
        <p:spPr>
          <a:xfrm>
            <a:off x="4771080" y="4800600"/>
            <a:ext cx="5908680" cy="1691280"/>
          </a:xfrm>
          <a:prstGeom prst="rect">
            <a:avLst/>
          </a:prstGeom>
          <a:noFill/>
          <a:ln w="0">
            <a:noFill/>
          </a:ln>
        </p:spPr>
        <p:txBody>
          <a:bodyPr lIns="91440" rIns="91440" tIns="45720" bIns="45720" anchor="t">
            <a:normAutofit/>
          </a:bodyPr>
          <a:p>
            <a:pPr indent="0" defTabSz="914400">
              <a:lnSpc>
                <a:spcPct val="95000"/>
              </a:lnSpc>
              <a:spcBef>
                <a:spcPts val="1400"/>
              </a:spcBef>
              <a:spcAft>
                <a:spcPts val="201"/>
              </a:spcAft>
              <a:buNone/>
              <a:tabLst>
                <a:tab algn="l" pos="0"/>
              </a:tabLst>
            </a:pPr>
            <a:r>
              <a:rPr b="0" lang="en-US" sz="2200" spc="11" strike="noStrike" u="none">
                <a:solidFill>
                  <a:schemeClr val="lt1">
                    <a:lumMod val="75000"/>
                  </a:schemeClr>
                </a:solidFill>
                <a:uFillTx/>
                <a:latin typeface="Century Schoolbook"/>
              </a:rPr>
              <a:t>Vandan Amin, Chaker Baloch, Devlin Hamill, Eli Holter, Krai Pongrapeeporn, and Austin Sill</a:t>
            </a:r>
            <a:endParaRPr b="0" lang="en-US" sz="2200" strike="noStrike" u="none">
              <a:solidFill>
                <a:srgbClr val="ffffff"/>
              </a:solidFill>
              <a:uFillTx/>
              <a:latin typeface="Arial"/>
            </a:endParaRPr>
          </a:p>
        </p:txBody>
      </p:sp>
      <p:sp>
        <p:nvSpPr>
          <p:cNvPr id="92" name="Rectangle 8">
            <a:extLst>
              <a:ext uri="{C183D7F6-B498-43B3-948B-1728B52AA6E4}">
                <adec:decorative xmlns:adec="http://schemas.microsoft.com/office/drawing/2017/decorative" val="1"/>
              </a:ext>
            </a:extLst>
          </p:cNvPr>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93" name="Picture 5" descr="A blue square graduation cap with yellow eye and red bookmark&#10;&#10;AI-generated content may be incorrect."/>
          <p:cNvPicPr/>
          <p:nvPr/>
        </p:nvPicPr>
        <p:blipFill>
          <a:blip r:embed="rId1"/>
          <a:stretch/>
        </p:blipFill>
        <p:spPr>
          <a:xfrm>
            <a:off x="680040" y="1870920"/>
            <a:ext cx="4296600" cy="39812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131760" y="-473760"/>
            <a:ext cx="9692280" cy="1325160"/>
          </a:xfrm>
          <a:prstGeom prst="rect">
            <a:avLst/>
          </a:prstGeom>
          <a:noFill/>
          <a:ln w="0">
            <a:noFill/>
          </a:ln>
        </p:spPr>
        <p:txBody>
          <a:bodyPr lIns="91440" rIns="91440" tIns="45720" bIns="45720" anchor="b">
            <a:normAutofit/>
          </a:bodyPr>
          <a:p>
            <a:pPr indent="0" defTabSz="914400">
              <a:lnSpc>
                <a:spcPct val="90000"/>
              </a:lnSpc>
              <a:buNone/>
            </a:pPr>
            <a:r>
              <a:rPr b="0" lang="en-US" sz="4400" spc="-51" strike="noStrike" u="none">
                <a:solidFill>
                  <a:schemeClr val="dk1"/>
                </a:solidFill>
                <a:uFillTx/>
                <a:latin typeface="Century Schoolbook"/>
              </a:rPr>
              <a:t>Software Architecture</a:t>
            </a:r>
            <a:endParaRPr b="0" lang="en-US" sz="4400" strike="noStrike" u="none">
              <a:solidFill>
                <a:schemeClr val="dk1"/>
              </a:solidFill>
              <a:uFillTx/>
              <a:latin typeface="Century Schoolbook"/>
            </a:endParaRPr>
          </a:p>
        </p:txBody>
      </p:sp>
      <p:pic>
        <p:nvPicPr>
          <p:cNvPr id="120" name="Content Placeholder 3" descr="A screenshot of a computer&#10;&#10;AI-generated content may be incorrect."/>
          <p:cNvPicPr/>
          <p:nvPr/>
        </p:nvPicPr>
        <p:blipFill>
          <a:blip r:embed="rId1"/>
          <a:stretch/>
        </p:blipFill>
        <p:spPr>
          <a:xfrm>
            <a:off x="1692000" y="78840"/>
            <a:ext cx="9366120" cy="670356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1" name="Rectangle 8">
            <a:extLst>
              <a:ext uri="{C183D7F6-B498-43B3-948B-1728B52AA6E4}">
                <adec:decorative xmlns:adec="http://schemas.microsoft.com/office/drawing/2017/decorative" val="1"/>
              </a:ext>
            </a:extLst>
          </p:cNvPr>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useBgFill="1">
        <p:nvSpPr>
          <p:cNvPr id="122" name="Rectangle 10">
            <a:extLst>
              <a:ext uri="{C183D7F6-B498-43B3-948B-1728B52AA6E4}">
                <adec:decorative xmlns:adec="http://schemas.microsoft.com/office/drawing/2017/decorative" val="1"/>
              </a:ext>
            </a:extLst>
          </p:cNvPr>
          <p:cNvSpPr/>
          <p:nvPr/>
        </p:nvSpPr>
        <p:spPr>
          <a:xfrm>
            <a:off x="457200" y="0"/>
            <a:ext cx="10835280" cy="51051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3" name="Rectangle 12">
            <a:extLst>
              <a:ext uri="{C183D7F6-B498-43B3-948B-1728B52AA6E4}">
                <adec:decorative xmlns:adec="http://schemas.microsoft.com/office/drawing/2017/decorative" val="1"/>
              </a:ext>
            </a:extLst>
          </p:cNvPr>
          <p:cNvSpPr/>
          <p:nvPr/>
        </p:nvSpPr>
        <p:spPr>
          <a:xfrm>
            <a:off x="457200" y="5105520"/>
            <a:ext cx="10835280" cy="175212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4" name="PlaceHolder 1"/>
          <p:cNvSpPr>
            <a:spLocks noGrp="1"/>
          </p:cNvSpPr>
          <p:nvPr>
            <p:ph type="title"/>
          </p:nvPr>
        </p:nvSpPr>
        <p:spPr>
          <a:xfrm>
            <a:off x="944280" y="5181480"/>
            <a:ext cx="10155960" cy="1076040"/>
          </a:xfrm>
          <a:prstGeom prst="rect">
            <a:avLst/>
          </a:prstGeom>
          <a:noFill/>
          <a:ln w="0">
            <a:noFill/>
          </a:ln>
        </p:spPr>
        <p:txBody>
          <a:bodyPr lIns="91440" rIns="91440" tIns="45720" bIns="45720" anchor="b">
            <a:normAutofit/>
          </a:bodyPr>
          <a:p>
            <a:pPr indent="0" defTabSz="914400">
              <a:lnSpc>
                <a:spcPct val="85000"/>
              </a:lnSpc>
              <a:buNone/>
            </a:pPr>
            <a:r>
              <a:rPr b="0" lang="en-US" sz="5400" spc="-51" strike="noStrike" u="none">
                <a:solidFill>
                  <a:srgbClr val="ffffff"/>
                </a:solidFill>
                <a:uFillTx/>
                <a:latin typeface="Century Schoolbook"/>
              </a:rPr>
              <a:t>Navigational Flow Diagram</a:t>
            </a:r>
            <a:endParaRPr b="0" lang="en-US" sz="5400" strike="noStrike" u="none">
              <a:solidFill>
                <a:schemeClr val="dk1"/>
              </a:solidFill>
              <a:uFillTx/>
              <a:latin typeface="Century Schoolbook"/>
            </a:endParaRPr>
          </a:p>
        </p:txBody>
      </p:sp>
      <p:sp>
        <p:nvSpPr>
          <p:cNvPr id="125" name="Rectangle 14">
            <a:extLst>
              <a:ext uri="{C183D7F6-B498-43B3-948B-1728B52AA6E4}">
                <adec:decorative xmlns:adec="http://schemas.microsoft.com/office/drawing/2017/decorative" val="1"/>
              </a:ext>
            </a:extLst>
          </p:cNvPr>
          <p:cNvSpPr/>
          <p:nvPr/>
        </p:nvSpPr>
        <p:spPr>
          <a:xfrm>
            <a:off x="0" y="0"/>
            <a:ext cx="456840" cy="685764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sp>
        <p:nvSpPr>
          <p:cNvPr id="126" name="Rectangle 16">
            <a:extLst>
              <a:ext uri="{C183D7F6-B498-43B3-948B-1728B52AA6E4}">
                <adec:decorative xmlns:adec="http://schemas.microsoft.com/office/drawing/2017/decorative" val="1"/>
              </a:ext>
            </a:extLst>
          </p:cNvPr>
          <p:cNvSpPr/>
          <p:nvPr/>
        </p:nvSpPr>
        <p:spPr>
          <a:xfrm>
            <a:off x="11292840" y="0"/>
            <a:ext cx="898920" cy="685764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pic>
        <p:nvPicPr>
          <p:cNvPr id="127" name="Picture 2" descr="A diagram of a software company&#10;&#10;AI-generated content may be incorrect."/>
          <p:cNvPicPr/>
          <p:nvPr/>
        </p:nvPicPr>
        <p:blipFill>
          <a:blip r:embed="rId1"/>
          <a:stretch/>
        </p:blipFill>
        <p:spPr>
          <a:xfrm>
            <a:off x="1401480" y="339480"/>
            <a:ext cx="8679600" cy="44359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8" name="Rectangle 30">
            <a:extLst>
              <a:ext uri="{C183D7F6-B498-43B3-948B-1728B52AA6E4}">
                <adec:decorative xmlns:adec="http://schemas.microsoft.com/office/drawing/2017/decorative" val="1"/>
              </a:ext>
            </a:extLst>
          </p:cNvPr>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useBgFill="1">
        <p:nvSpPr>
          <p:cNvPr id="129" name="Rectangle 32">
            <a:extLst>
              <a:ext uri="{C183D7F6-B498-43B3-948B-1728B52AA6E4}">
                <adec:decorative xmlns:adec="http://schemas.microsoft.com/office/drawing/2017/decorative" val="1"/>
              </a:ext>
            </a:extLst>
          </p:cNvPr>
          <p:cNvSpPr/>
          <p:nvPr/>
        </p:nvSpPr>
        <p:spPr>
          <a:xfrm>
            <a:off x="457200" y="0"/>
            <a:ext cx="10835280" cy="51051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0" name="Rectangle 34">
            <a:extLst>
              <a:ext uri="{C183D7F6-B498-43B3-948B-1728B52AA6E4}">
                <adec:decorative xmlns:adec="http://schemas.microsoft.com/office/drawing/2017/decorative" val="1"/>
              </a:ext>
            </a:extLst>
          </p:cNvPr>
          <p:cNvSpPr/>
          <p:nvPr/>
        </p:nvSpPr>
        <p:spPr>
          <a:xfrm>
            <a:off x="457200" y="5105520"/>
            <a:ext cx="10835280" cy="175212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1" name="PlaceHolder 1"/>
          <p:cNvSpPr>
            <a:spLocks noGrp="1"/>
          </p:cNvSpPr>
          <p:nvPr>
            <p:ph type="title"/>
          </p:nvPr>
        </p:nvSpPr>
        <p:spPr>
          <a:xfrm>
            <a:off x="944280" y="5181480"/>
            <a:ext cx="10155960" cy="1076040"/>
          </a:xfrm>
          <a:prstGeom prst="rect">
            <a:avLst/>
          </a:prstGeom>
          <a:noFill/>
          <a:ln w="0">
            <a:noFill/>
          </a:ln>
        </p:spPr>
        <p:txBody>
          <a:bodyPr lIns="91440" rIns="91440" tIns="45720" bIns="45720" anchor="b">
            <a:normAutofit/>
          </a:bodyPr>
          <a:p>
            <a:pPr indent="0" defTabSz="914400">
              <a:lnSpc>
                <a:spcPct val="85000"/>
              </a:lnSpc>
              <a:buNone/>
            </a:pPr>
            <a:r>
              <a:rPr b="0" lang="en-US" sz="5400" spc="-51" strike="noStrike" u="none">
                <a:solidFill>
                  <a:srgbClr val="ffffff"/>
                </a:solidFill>
                <a:uFillTx/>
                <a:latin typeface="Century Schoolbook"/>
              </a:rPr>
              <a:t>Timeline</a:t>
            </a:r>
            <a:endParaRPr b="0" lang="en-US" sz="5400" strike="noStrike" u="none">
              <a:solidFill>
                <a:schemeClr val="dk1"/>
              </a:solidFill>
              <a:uFillTx/>
              <a:latin typeface="Century Schoolbook"/>
            </a:endParaRPr>
          </a:p>
        </p:txBody>
      </p:sp>
      <p:sp>
        <p:nvSpPr>
          <p:cNvPr id="132" name="Rectangle 36">
            <a:extLst>
              <a:ext uri="{C183D7F6-B498-43B3-948B-1728B52AA6E4}">
                <adec:decorative xmlns:adec="http://schemas.microsoft.com/office/drawing/2017/decorative" val="1"/>
              </a:ext>
            </a:extLst>
          </p:cNvPr>
          <p:cNvSpPr/>
          <p:nvPr/>
        </p:nvSpPr>
        <p:spPr>
          <a:xfrm>
            <a:off x="0" y="0"/>
            <a:ext cx="456840" cy="685764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pic>
        <p:nvPicPr>
          <p:cNvPr id="133" name="Content Placeholder 2" descr=""/>
          <p:cNvPicPr/>
          <p:nvPr/>
        </p:nvPicPr>
        <p:blipFill>
          <a:blip r:embed="rId1"/>
          <a:stretch/>
        </p:blipFill>
        <p:spPr>
          <a:xfrm>
            <a:off x="593280" y="1581840"/>
            <a:ext cx="10696320" cy="2035440"/>
          </a:xfrm>
          <a:prstGeom prst="rect">
            <a:avLst/>
          </a:prstGeom>
          <a:noFill/>
          <a:ln w="0">
            <a:noFill/>
          </a:ln>
        </p:spPr>
      </p:pic>
      <p:sp>
        <p:nvSpPr>
          <p:cNvPr id="134" name="Rectangle 38">
            <a:extLst>
              <a:ext uri="{C183D7F6-B498-43B3-948B-1728B52AA6E4}">
                <adec:decorative xmlns:adec="http://schemas.microsoft.com/office/drawing/2017/decorative" val="1"/>
              </a:ext>
            </a:extLst>
          </p:cNvPr>
          <p:cNvSpPr/>
          <p:nvPr/>
        </p:nvSpPr>
        <p:spPr>
          <a:xfrm>
            <a:off x="11292840" y="0"/>
            <a:ext cx="898920" cy="685764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261800" y="758880"/>
            <a:ext cx="9417960" cy="4041360"/>
          </a:xfrm>
          <a:prstGeom prst="rect">
            <a:avLst/>
          </a:prstGeom>
          <a:noFill/>
          <a:ln w="0">
            <a:noFill/>
          </a:ln>
        </p:spPr>
        <p:txBody>
          <a:bodyPr lIns="91440" rIns="91440" tIns="45720" bIns="45720" anchor="b">
            <a:noAutofit/>
          </a:bodyPr>
          <a:p>
            <a:pPr indent="0" defTabSz="914400">
              <a:lnSpc>
                <a:spcPct val="85000"/>
              </a:lnSpc>
              <a:buNone/>
            </a:pPr>
            <a:r>
              <a:rPr b="0" lang="en-US" sz="7200" spc="-51" strike="noStrike" u="none">
                <a:solidFill>
                  <a:schemeClr val="dk1"/>
                </a:solidFill>
                <a:uFillTx/>
                <a:latin typeface="Century Schoolbook"/>
              </a:rPr>
              <a:t>Requirements</a:t>
            </a:r>
            <a:endParaRPr b="0" lang="en-US" sz="7200" strike="noStrike" u="none">
              <a:solidFill>
                <a:schemeClr val="dk1"/>
              </a:solidFill>
              <a:uFillTx/>
              <a:latin typeface="Century Schoolbook"/>
            </a:endParaRPr>
          </a:p>
        </p:txBody>
      </p:sp>
      <p:sp>
        <p:nvSpPr>
          <p:cNvPr id="136" name="PlaceHolder 2"/>
          <p:cNvSpPr>
            <a:spLocks noGrp="1"/>
          </p:cNvSpPr>
          <p:nvPr>
            <p:ph/>
          </p:nvPr>
        </p:nvSpPr>
        <p:spPr>
          <a:xfrm>
            <a:off x="1261800" y="4800600"/>
            <a:ext cx="9417960" cy="1691280"/>
          </a:xfrm>
          <a:prstGeom prst="rect">
            <a:avLst/>
          </a:prstGeom>
          <a:noFill/>
          <a:ln w="0">
            <a:noFill/>
          </a:ln>
        </p:spPr>
        <p:txBody>
          <a:bodyPr lIns="91440" rIns="91440" tIns="45720" bIns="45720" anchor="t">
            <a:noAutofit/>
          </a:bodyPr>
          <a:p>
            <a:pPr indent="0" defTabSz="914400">
              <a:lnSpc>
                <a:spcPct val="95000"/>
              </a:lnSpc>
              <a:spcBef>
                <a:spcPts val="1400"/>
              </a:spcBef>
              <a:spcAft>
                <a:spcPts val="201"/>
              </a:spcAft>
              <a:buNone/>
              <a:tabLst>
                <a:tab algn="l" pos="0"/>
              </a:tabLst>
            </a:pPr>
            <a:r>
              <a:rPr b="0" lang="en-US" sz="2200" spc="11" strike="noStrike" u="none">
                <a:solidFill>
                  <a:schemeClr val="dk1">
                    <a:lumMod val="65000"/>
                    <a:lumOff val="35000"/>
                  </a:schemeClr>
                </a:solidFill>
                <a:uFillTx/>
                <a:latin typeface="Century Schoolbook"/>
              </a:rPr>
              <a:t>Organized By Use Case</a:t>
            </a:r>
            <a:endParaRPr b="0" lang="en-US" sz="22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User Account</a:t>
            </a:r>
            <a:endParaRPr b="0" lang="en-US" sz="4400" strike="noStrike" u="none">
              <a:solidFill>
                <a:schemeClr val="dk1"/>
              </a:solidFill>
              <a:uFillTx/>
              <a:latin typeface="Century Schoolbook"/>
            </a:endParaRPr>
          </a:p>
        </p:txBody>
      </p:sp>
      <p:sp>
        <p:nvSpPr>
          <p:cNvPr id="138"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Sign Up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chemeClr val="dk1">
                    <a:lumMod val="85000"/>
                    <a:lumOff val="15000"/>
                  </a:schemeClr>
                </a:solidFill>
                <a:uFillTx/>
                <a:latin typeface="Century Schoolbook"/>
              </a:rPr>
              <a:t>User can sign up with email address or "log in with Google"</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262626"/>
                </a:solidFill>
                <a:uFillTx/>
                <a:latin typeface="Century Schoolbook"/>
              </a:rPr>
              <a:t>Email address must not already exist within the database</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262626"/>
                </a:solidFill>
                <a:uFillTx/>
                <a:latin typeface="Century Schoolbook"/>
              </a:rPr>
              <a:t>Automatically log user in on successful account creation</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Log in</a:t>
            </a:r>
            <a:endParaRPr b="0" lang="en-US" sz="1800" spc="11" strike="noStrike" u="none">
              <a:solidFill>
                <a:schemeClr val="dk1"/>
              </a:solidFill>
              <a:uFillTx/>
              <a:latin typeface="Century Schoolbook"/>
            </a:endParaRPr>
          </a:p>
          <a:p>
            <a:pPr marL="274320" indent="0" defTabSz="914400">
              <a:lnSpc>
                <a:spcPct val="90000"/>
              </a:lnSpc>
              <a:spcBef>
                <a:spcPts val="300"/>
              </a:spcBef>
              <a:spcAft>
                <a:spcPts val="300"/>
              </a:spcAft>
              <a:buNone/>
              <a:tabLst>
                <a:tab algn="l" pos="0"/>
              </a:tabLst>
            </a:pPr>
            <a:r>
              <a:rPr b="0" lang="en-US" sz="1600" strike="noStrike" u="none">
                <a:solidFill>
                  <a:srgbClr val="262626"/>
                </a:solidFill>
                <a:uFillTx/>
                <a:latin typeface="Century Schoolbook"/>
              </a:rPr>
              <a:t>User can log in to existing account using email address or "log in with Google"</a:t>
            </a:r>
            <a:endParaRPr b="0" lang="en-US" sz="1600" spc="11" strike="noStrike" u="none">
              <a:solidFill>
                <a:schemeClr val="dk1"/>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tabLst>
                <a:tab algn="l" pos="0"/>
              </a:tabLst>
            </a:pPr>
            <a:r>
              <a:rPr b="0" lang="en-US" sz="1600" strike="noStrike" u="none">
                <a:solidFill>
                  <a:srgbClr val="262626"/>
                </a:solidFill>
                <a:uFillTx/>
                <a:latin typeface="Century Schoolbook"/>
                <a:ea typeface="Century Schoolbook"/>
              </a:rPr>
              <a:t>Logging in with "log in with Google"</a:t>
            </a:r>
            <a:r>
              <a:rPr b="0" lang="en-US" sz="1400" strike="noStrike" u="none">
                <a:solidFill>
                  <a:srgbClr val="262626"/>
                </a:solidFill>
                <a:uFillTx/>
                <a:latin typeface="Century Schoolbook"/>
                <a:ea typeface="Century Schoolbook"/>
              </a:rPr>
              <a:t> will create an account if none exist</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tabLst>
                <a:tab algn="l" pos="0"/>
              </a:tabLst>
            </a:pPr>
            <a:r>
              <a:rPr b="1" lang="en-US" sz="1800" strike="noStrike" u="none">
                <a:solidFill>
                  <a:srgbClr val="262626"/>
                </a:solidFill>
                <a:uFillTx/>
                <a:latin typeface="Century Schoolbook"/>
                <a:ea typeface="Century Schoolbook"/>
              </a:rPr>
              <a:t>Log Out</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tabLst>
                <a:tab algn="l" pos="0"/>
              </a:tabLst>
            </a:pPr>
            <a:r>
              <a:rPr b="0" lang="en-US" sz="1600" strike="noStrike" u="none">
                <a:solidFill>
                  <a:srgbClr val="262626"/>
                </a:solidFill>
                <a:uFillTx/>
                <a:latin typeface="Century Schoolbook"/>
                <a:ea typeface="Century Schoolbook"/>
              </a:rPr>
              <a:t>User can log-out of any type of account</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tabLst>
                <a:tab algn="l" pos="0"/>
              </a:tabLst>
            </a:pPr>
            <a:r>
              <a:rPr b="0" lang="en-US" sz="1400" strike="noStrike" u="none">
                <a:solidFill>
                  <a:srgbClr val="262626"/>
                </a:solidFill>
                <a:uFillTx/>
                <a:latin typeface="Century Schoolbook"/>
                <a:ea typeface="Century Schoolbook"/>
              </a:rPr>
              <a:t>Automatically delete session token on successful log out</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tabLst>
                <a:tab algn="l" pos="0"/>
              </a:tabLst>
            </a:pPr>
            <a:r>
              <a:rPr b="1" lang="en-US" sz="1800" strike="noStrike" u="none">
                <a:solidFill>
                  <a:srgbClr val="262626"/>
                </a:solidFill>
                <a:uFillTx/>
                <a:latin typeface="Century Schoolbook"/>
                <a:ea typeface="Century Schoolbook"/>
              </a:rPr>
              <a:t>Multiple Log-In</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tabLst>
                <a:tab algn="l" pos="0"/>
              </a:tabLst>
            </a:pPr>
            <a:r>
              <a:rPr b="0" lang="en-US" sz="1600" strike="noStrike" u="none">
                <a:solidFill>
                  <a:srgbClr val="262626"/>
                </a:solidFill>
                <a:uFillTx/>
                <a:latin typeface="Century Schoolbook"/>
                <a:ea typeface="Century Schoolbook"/>
              </a:rPr>
              <a:t>User will be able to log-in to multiple devices each with their own token</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40" name="Picture 2" descr="A diagram of a process&#10;&#10;AI-generated content may be incorrect."/>
          <p:cNvPicPr/>
          <p:nvPr/>
        </p:nvPicPr>
        <p:blipFill>
          <a:blip r:embed="rId1"/>
          <a:stretch/>
        </p:blipFill>
        <p:spPr>
          <a:xfrm>
            <a:off x="111240" y="2295360"/>
            <a:ext cx="11017800" cy="24051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User Profile Continued </a:t>
            </a:r>
            <a:endParaRPr b="0" lang="en-US" sz="4400" strike="noStrike" u="none">
              <a:solidFill>
                <a:schemeClr val="dk1"/>
              </a:solidFill>
              <a:uFillTx/>
              <a:latin typeface="Century Schoolbook"/>
            </a:endParaRPr>
          </a:p>
        </p:txBody>
      </p:sp>
      <p:sp>
        <p:nvSpPr>
          <p:cNvPr id="142"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Edit Profile Picture</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add or change their profile picture</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Use camera or photo library to get new photo</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000000"/>
                </a:solidFill>
                <a:uFillTx/>
                <a:latin typeface="Century Schoolbook"/>
              </a:rPr>
              <a:t>Google accounts will pull picture from Google account</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rPr>
              <a:t>Edit Name</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change their name</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Google accounts will pull name from Google account </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ea typeface="Century Schoolbook"/>
              </a:rPr>
              <a:t>Edit Email</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User can change their account username</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New email address will be validated before acceptance</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Not possible for Google accounts</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ea typeface="Century Schoolbook"/>
              </a:rPr>
              <a:t>Edit Password</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User can change their password</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44" name="Picture 3" descr="A screenshot of a computer program&#10;&#10;AI-generated content may be incorrect."/>
          <p:cNvPicPr/>
          <p:nvPr/>
        </p:nvPicPr>
        <p:blipFill>
          <a:blip r:embed="rId1"/>
          <a:stretch/>
        </p:blipFill>
        <p:spPr>
          <a:xfrm>
            <a:off x="4274280" y="1433880"/>
            <a:ext cx="3647880" cy="2219040"/>
          </a:xfrm>
          <a:prstGeom prst="rect">
            <a:avLst/>
          </a:prstGeom>
          <a:noFill/>
          <a:ln w="0">
            <a:noFill/>
          </a:ln>
        </p:spPr>
      </p:pic>
      <p:pic>
        <p:nvPicPr>
          <p:cNvPr id="145" name="Picture 5" descr="A diagram of a process&#10;&#10;AI-generated content may be incorrect."/>
          <p:cNvPicPr/>
          <p:nvPr/>
        </p:nvPicPr>
        <p:blipFill>
          <a:blip r:embed="rId2"/>
          <a:stretch/>
        </p:blipFill>
        <p:spPr>
          <a:xfrm>
            <a:off x="-1800" y="3750120"/>
            <a:ext cx="11017800" cy="240516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47" name="Picture 5" descr="A white rectangular object with red border&#10;&#10;AI-generated content may be incorrect."/>
          <p:cNvPicPr/>
          <p:nvPr/>
        </p:nvPicPr>
        <p:blipFill>
          <a:blip r:embed="rId1"/>
          <a:stretch/>
        </p:blipFill>
        <p:spPr>
          <a:xfrm>
            <a:off x="1317600" y="1119240"/>
            <a:ext cx="2331720" cy="5169240"/>
          </a:xfrm>
          <a:prstGeom prst="rect">
            <a:avLst/>
          </a:prstGeom>
          <a:noFill/>
          <a:ln w="0">
            <a:noFill/>
          </a:ln>
        </p:spPr>
      </p:pic>
      <p:pic>
        <p:nvPicPr>
          <p:cNvPr id="148" name="Picture 6" descr="A screen shot of a login screen&#10;&#10;AI-generated content may be incorrect."/>
          <p:cNvPicPr/>
          <p:nvPr/>
        </p:nvPicPr>
        <p:blipFill>
          <a:blip r:embed="rId2"/>
          <a:stretch/>
        </p:blipFill>
        <p:spPr>
          <a:xfrm>
            <a:off x="8409960" y="1122120"/>
            <a:ext cx="2317680" cy="5154840"/>
          </a:xfrm>
          <a:prstGeom prst="rect">
            <a:avLst/>
          </a:prstGeom>
          <a:noFill/>
          <a:ln w="0">
            <a:noFill/>
          </a:ln>
        </p:spPr>
      </p:pic>
      <p:pic>
        <p:nvPicPr>
          <p:cNvPr id="149" name="Picture 7" descr="A screenshot of a phone&#10;&#10;AI-generated content may be incorrect."/>
          <p:cNvPicPr/>
          <p:nvPr/>
        </p:nvPicPr>
        <p:blipFill>
          <a:blip r:embed="rId3"/>
          <a:stretch/>
        </p:blipFill>
        <p:spPr>
          <a:xfrm>
            <a:off x="4872960" y="1125720"/>
            <a:ext cx="2315160" cy="515376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51" name="Picture 2" descr="A screenshot of a phone&#10;&#10;AI-generated content may be incorrect."/>
          <p:cNvPicPr/>
          <p:nvPr/>
        </p:nvPicPr>
        <p:blipFill>
          <a:blip r:embed="rId1"/>
          <a:stretch/>
        </p:blipFill>
        <p:spPr>
          <a:xfrm>
            <a:off x="1884600" y="1122840"/>
            <a:ext cx="2326320" cy="5163480"/>
          </a:xfrm>
          <a:prstGeom prst="rect">
            <a:avLst/>
          </a:prstGeom>
          <a:noFill/>
          <a:ln w="0">
            <a:noFill/>
          </a:ln>
        </p:spPr>
      </p:pic>
      <p:pic>
        <p:nvPicPr>
          <p:cNvPr id="152" name="Picture 8" descr="A white rectangular object with red border&#10;&#10;AI-generated content may be incorrect."/>
          <p:cNvPicPr/>
          <p:nvPr/>
        </p:nvPicPr>
        <p:blipFill>
          <a:blip r:embed="rId2"/>
          <a:stretch/>
        </p:blipFill>
        <p:spPr>
          <a:xfrm>
            <a:off x="6809040" y="1125000"/>
            <a:ext cx="2330280" cy="51660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Team Introduction</a:t>
            </a:r>
            <a:endParaRPr b="0" lang="en-US" sz="4400" strike="noStrike" u="none">
              <a:solidFill>
                <a:schemeClr val="dk1"/>
              </a:solidFill>
              <a:uFillTx/>
              <a:latin typeface="Century Schoolbook"/>
            </a:endParaRPr>
          </a:p>
        </p:txBody>
      </p:sp>
      <p:sp>
        <p:nvSpPr>
          <p:cNvPr id="95"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Vandan Amin (Front-end Lead Developer)</a:t>
            </a:r>
            <a:endParaRPr b="0" lang="en-US" sz="2400" spc="11" strike="noStrike" u="none">
              <a:solidFill>
                <a:schemeClr val="dk1"/>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Chaker Baloch (Back-end Lead Developer)</a:t>
            </a:r>
            <a:endParaRPr b="0" lang="en-US" sz="2400" spc="11" strike="noStrike" u="none">
              <a:solidFill>
                <a:schemeClr val="dk1"/>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Devlin Hamill (Project Management)</a:t>
            </a:r>
            <a:endParaRPr b="0" lang="en-US" sz="2400" spc="11" strike="noStrike" u="none">
              <a:solidFill>
                <a:schemeClr val="dk1"/>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Eli Holter (Documentation Lead)</a:t>
            </a:r>
            <a:endParaRPr b="0" lang="en-US" sz="2400" spc="11" strike="noStrike" u="none">
              <a:solidFill>
                <a:schemeClr val="dk1"/>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Krai Pongrapeeporn (Documentation)</a:t>
            </a:r>
            <a:endParaRPr b="0" lang="en-US" sz="2400" spc="11" strike="noStrike" u="none">
              <a:solidFill>
                <a:schemeClr val="dk1"/>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0" lang="en-US" sz="2400" spc="11" strike="noStrike" u="none">
                <a:solidFill>
                  <a:schemeClr val="dk1"/>
                </a:solidFill>
                <a:uFillTx/>
                <a:latin typeface="Century Schoolbook"/>
              </a:rPr>
              <a:t>Austin Sill (Communication Lead)</a:t>
            </a:r>
            <a:endParaRPr b="0" lang="en-US" sz="2400" spc="11" strike="noStrike" u="none">
              <a:solidFill>
                <a:schemeClr val="dk1"/>
              </a:solidFill>
              <a:uFillTx/>
              <a:latin typeface="Century Schoolbook"/>
            </a:endParaRPr>
          </a:p>
          <a:p>
            <a:pPr indent="0" defTabSz="914400">
              <a:lnSpc>
                <a:spcPct val="95000"/>
              </a:lnSpc>
              <a:spcBef>
                <a:spcPts val="1400"/>
              </a:spcBef>
              <a:spcAft>
                <a:spcPts val="201"/>
              </a:spcAft>
              <a:buNone/>
            </a:pPr>
            <a:endParaRPr b="0" lang="en-US" sz="2400" spc="11" strike="noStrike" u="none">
              <a:solidFill>
                <a:schemeClr val="dk1"/>
              </a:solidFill>
              <a:uFillTx/>
              <a:latin typeface="Century Schoolbook"/>
            </a:endParaRPr>
          </a:p>
          <a:p>
            <a:pPr indent="0" defTabSz="914400">
              <a:lnSpc>
                <a:spcPct val="95000"/>
              </a:lnSpc>
              <a:spcBef>
                <a:spcPts val="1400"/>
              </a:spcBef>
              <a:spcAft>
                <a:spcPts val="201"/>
              </a:spcAft>
              <a:buNone/>
            </a:pPr>
            <a:endParaRPr b="0" lang="en-US" sz="24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App Settings</a:t>
            </a:r>
            <a:endParaRPr b="0" lang="en-US" sz="4400" strike="noStrike" u="none">
              <a:solidFill>
                <a:schemeClr val="dk1"/>
              </a:solidFill>
              <a:uFillTx/>
              <a:latin typeface="Century Schoolbook"/>
            </a:endParaRPr>
          </a:p>
        </p:txBody>
      </p:sp>
      <p:sp>
        <p:nvSpPr>
          <p:cNvPr id="154"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Theme</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chemeClr val="dk1">
                    <a:lumMod val="85000"/>
                    <a:lumOff val="15000"/>
                  </a:schemeClr>
                </a:solidFill>
                <a:uFillTx/>
                <a:latin typeface="Century Schoolbook"/>
              </a:rPr>
              <a:t>User can choose between app themes, standard being light and dark</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Handedness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chemeClr val="dk1">
                    <a:lumMod val="85000"/>
                    <a:lumOff val="15000"/>
                  </a:schemeClr>
                </a:solidFill>
                <a:uFillTx/>
                <a:latin typeface="Century Schoolbook"/>
              </a:rPr>
              <a:t>User can change their handedness which will change which side of the screen some icons appear on</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Accessibility</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chemeClr val="dk1">
                    <a:lumMod val="85000"/>
                    <a:lumOff val="15000"/>
                  </a:schemeClr>
                </a:solidFill>
                <a:uFillTx/>
                <a:latin typeface="Century Schoolbook"/>
              </a:rPr>
              <a:t>User can change their mobility settings, forcing path-finding to use specific accessible building entrances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chemeClr val="dk1">
                    <a:lumMod val="85000"/>
                    <a:lumOff val="15000"/>
                  </a:schemeClr>
                </a:solidFill>
                <a:uFillTx/>
                <a:latin typeface="Century Schoolbook"/>
              </a:rPr>
              <a:t>User can change app color palette for color blindness</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Notifications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rgbClr val="262626"/>
                </a:solidFill>
                <a:uFillTx/>
                <a:latin typeface="Century Schoolbook"/>
              </a:rPr>
              <a:t>User can change what type of notifications are sent and when they appear</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56" name="Picture 5" descr="A screenshot of a computer program&#10;&#10;AI-generated content may be incorrect."/>
          <p:cNvPicPr/>
          <p:nvPr/>
        </p:nvPicPr>
        <p:blipFill>
          <a:blip r:embed="rId1"/>
          <a:stretch/>
        </p:blipFill>
        <p:spPr>
          <a:xfrm>
            <a:off x="2885760" y="1712880"/>
            <a:ext cx="6425280" cy="39088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Picture 3" descr="A screenshot of a phone&#10;&#10;AI-generated content may be incorrect."/>
          <p:cNvPicPr/>
          <p:nvPr/>
        </p:nvPicPr>
        <p:blipFill>
          <a:blip r:embed="rId1"/>
          <a:stretch/>
        </p:blipFill>
        <p:spPr>
          <a:xfrm>
            <a:off x="2109240" y="407160"/>
            <a:ext cx="2730960" cy="6040080"/>
          </a:xfrm>
          <a:prstGeom prst="rect">
            <a:avLst/>
          </a:prstGeom>
          <a:noFill/>
          <a:ln w="0">
            <a:noFill/>
          </a:ln>
        </p:spPr>
      </p:pic>
      <p:pic>
        <p:nvPicPr>
          <p:cNvPr id="158" name="Picture 4" descr="A white rectangular object with red border&#10;&#10;AI-generated content may be incorrect."/>
          <p:cNvPicPr/>
          <p:nvPr/>
        </p:nvPicPr>
        <p:blipFill>
          <a:blip r:embed="rId2"/>
          <a:stretch/>
        </p:blipFill>
        <p:spPr>
          <a:xfrm>
            <a:off x="6093000" y="408600"/>
            <a:ext cx="2730960" cy="6040080"/>
          </a:xfrm>
          <a:prstGeom prst="rect">
            <a:avLst/>
          </a:prstGeom>
          <a:noFill/>
          <a:ln w="0">
            <a:noFill/>
          </a:ln>
        </p:spPr>
      </p:pic>
      <p:sp>
        <p:nvSpPr>
          <p:cNvPr id="159"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Map and Navigation</a:t>
            </a:r>
            <a:endParaRPr b="0" lang="en-US" sz="4400" strike="noStrike" u="none">
              <a:solidFill>
                <a:schemeClr val="dk1"/>
              </a:solidFill>
              <a:uFillTx/>
              <a:latin typeface="Century Schoolbook"/>
            </a:endParaRPr>
          </a:p>
        </p:txBody>
      </p:sp>
      <p:sp>
        <p:nvSpPr>
          <p:cNvPr id="161"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Map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see a top-down map of the CWU campus</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Pin pointing to user location</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Pin pointing to current destination</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1" lang="en-US" sz="1400" strike="noStrike" u="none">
                <a:solidFill>
                  <a:srgbClr val="000000"/>
                </a:solidFill>
                <a:uFillTx/>
                <a:latin typeface="Century Schoolbook"/>
              </a:rPr>
              <a:t>Optional Pins</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Arial"/>
              <a:buChar char="•"/>
            </a:pPr>
            <a:r>
              <a:rPr b="0" lang="en-US" sz="1400" strike="noStrike" u="none">
                <a:solidFill>
                  <a:srgbClr val="000000"/>
                </a:solidFill>
                <a:uFillTx/>
                <a:latin typeface="Century Schoolbook"/>
              </a:rPr>
              <a:t>Pin pointing to all locations of scheduled events for current day</a:t>
            </a:r>
            <a:endParaRPr b="0" lang="en-US" sz="1400" strike="noStrike" u="none">
              <a:solidFill>
                <a:schemeClr val="dk1">
                  <a:lumMod val="85000"/>
                  <a:lumOff val="15000"/>
                </a:schemeClr>
              </a:solidFill>
              <a:uFillTx/>
              <a:latin typeface="Century Schoolbook"/>
            </a:endParaRPr>
          </a:p>
          <a:p>
            <a:pPr lvl="3" marL="1005840" indent="-182880" defTabSz="914400">
              <a:lnSpc>
                <a:spcPct val="90000"/>
              </a:lnSpc>
              <a:spcBef>
                <a:spcPts val="300"/>
              </a:spcBef>
              <a:spcAft>
                <a:spcPts val="300"/>
              </a:spcAft>
              <a:buClr>
                <a:srgbClr val="6f6f74"/>
              </a:buClr>
              <a:buFont typeface="Arial"/>
              <a:buChar char="•"/>
            </a:pPr>
            <a:r>
              <a:rPr b="0" lang="en-US" sz="1400" strike="noStrike" u="none">
                <a:solidFill>
                  <a:srgbClr val="000000"/>
                </a:solidFill>
                <a:uFillTx/>
                <a:latin typeface="Century Schoolbook"/>
              </a:rPr>
              <a:t>Pin pointing to all favorite locations </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rPr>
              <a:t>Path</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see a path from their current location to their destination</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Dotted line routing from user location to next intermediate destination if one (or many) is selected</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Solid line routing from user location (or last intermediate destination) to next scheduled class or event</a:t>
            </a:r>
            <a:endParaRPr b="0" lang="en-US" sz="14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63" name="Picture 2" descr="A diagram of a map&#10;&#10;AI-generated content may be incorrect."/>
          <p:cNvPicPr/>
          <p:nvPr/>
        </p:nvPicPr>
        <p:blipFill>
          <a:blip r:embed="rId1"/>
          <a:stretch/>
        </p:blipFill>
        <p:spPr>
          <a:xfrm>
            <a:off x="497160" y="2458440"/>
            <a:ext cx="10393920" cy="250344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65" name="Picture 2" descr="A screenshot of a map&#10;&#10;AI-generated content may be incorrect."/>
          <p:cNvPicPr/>
          <p:nvPr/>
        </p:nvPicPr>
        <p:blipFill>
          <a:blip r:embed="rId1"/>
          <a:stretch/>
        </p:blipFill>
        <p:spPr>
          <a:xfrm>
            <a:off x="447120" y="677520"/>
            <a:ext cx="2606760" cy="5773680"/>
          </a:xfrm>
          <a:prstGeom prst="rect">
            <a:avLst/>
          </a:prstGeom>
          <a:noFill/>
          <a:ln w="0">
            <a:noFill/>
          </a:ln>
        </p:spPr>
      </p:pic>
      <p:pic>
        <p:nvPicPr>
          <p:cNvPr id="166" name="Picture 5" descr="A screenshot of a map&#10;&#10;AI-generated content may be incorrect."/>
          <p:cNvPicPr/>
          <p:nvPr/>
        </p:nvPicPr>
        <p:blipFill>
          <a:blip r:embed="rId2"/>
          <a:stretch/>
        </p:blipFill>
        <p:spPr>
          <a:xfrm>
            <a:off x="4269600" y="662760"/>
            <a:ext cx="2609640" cy="5809320"/>
          </a:xfrm>
          <a:prstGeom prst="rect">
            <a:avLst/>
          </a:prstGeom>
          <a:noFill/>
          <a:ln w="0">
            <a:noFill/>
          </a:ln>
        </p:spPr>
      </p:pic>
      <p:pic>
        <p:nvPicPr>
          <p:cNvPr id="167" name="Picture 6" descr="A screenshot of a map&#10;&#10;AI-generated content may be incorrect."/>
          <p:cNvPicPr/>
          <p:nvPr/>
        </p:nvPicPr>
        <p:blipFill>
          <a:blip r:embed="rId3"/>
          <a:stretch/>
        </p:blipFill>
        <p:spPr>
          <a:xfrm>
            <a:off x="8094240" y="518400"/>
            <a:ext cx="2612160" cy="58237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Locations</a:t>
            </a:r>
            <a:endParaRPr b="0" lang="en-US" sz="4400" strike="noStrike" u="none">
              <a:solidFill>
                <a:schemeClr val="dk1"/>
              </a:solidFill>
              <a:uFillTx/>
              <a:latin typeface="Century Schoolbook"/>
            </a:endParaRPr>
          </a:p>
        </p:txBody>
      </p:sp>
      <p:sp>
        <p:nvSpPr>
          <p:cNvPr id="169"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View All Locations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trike="noStrike" u="none">
                <a:solidFill>
                  <a:schemeClr val="dk1">
                    <a:lumMod val="85000"/>
                    <a:lumOff val="15000"/>
                  </a:schemeClr>
                </a:solidFill>
                <a:uFillTx/>
                <a:latin typeface="Century Schoolbook"/>
              </a:rPr>
              <a:t>User can view all locations on campus using the locations screen</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Courier New,monospace"/>
              <a:buChar char="o"/>
            </a:pPr>
            <a:r>
              <a:rPr b="1" lang="en-US" sz="1800" spc="11" strike="noStrike" u="none">
                <a:solidFill>
                  <a:schemeClr val="dk1"/>
                </a:solidFill>
                <a:uFillTx/>
                <a:latin typeface="Century Schoolbook"/>
              </a:rPr>
              <a:t>View Location Information</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trike="noStrike" u="none">
                <a:solidFill>
                  <a:schemeClr val="dk1">
                    <a:lumMod val="85000"/>
                    <a:lumOff val="15000"/>
                  </a:schemeClr>
                </a:solidFill>
                <a:uFillTx/>
                <a:latin typeface="Century Schoolbook"/>
              </a:rPr>
              <a:t>User can click a location on the locations screen to see more information about it</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Courier New,monospace"/>
              <a:buChar char="o"/>
            </a:pPr>
            <a:r>
              <a:rPr b="1" lang="en-US" sz="1800" spc="11" strike="noStrike" u="none">
                <a:solidFill>
                  <a:schemeClr val="dk1"/>
                </a:solidFill>
                <a:uFillTx/>
                <a:latin typeface="Century Schoolbook"/>
              </a:rPr>
              <a:t>Search Locations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trike="noStrike" u="none">
                <a:solidFill>
                  <a:schemeClr val="dk1">
                    <a:lumMod val="85000"/>
                    <a:lumOff val="15000"/>
                  </a:schemeClr>
                </a:solidFill>
                <a:uFillTx/>
                <a:latin typeface="Century Schoolbook"/>
              </a:rPr>
              <a:t>User can search for a specific location using the search bar</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Sans-Serif"/>
              <a:buChar char="§"/>
            </a:pPr>
            <a:r>
              <a:rPr b="0" lang="en-US" sz="1400" strike="noStrike" u="none">
                <a:solidFill>
                  <a:schemeClr val="dk1">
                    <a:lumMod val="85000"/>
                    <a:lumOff val="15000"/>
                  </a:schemeClr>
                </a:solidFill>
                <a:uFillTx/>
                <a:latin typeface="Century Schoolbook"/>
              </a:rPr>
              <a:t>Search bar will be visible on the map screen and the locations screen</a:t>
            </a:r>
            <a:endParaRPr b="0" lang="en-US" sz="14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Sans-Serif"/>
              <a:buChar char="§"/>
            </a:pPr>
            <a:r>
              <a:rPr b="0" lang="en-US" sz="1400" strike="noStrike" u="none">
                <a:solidFill>
                  <a:schemeClr val="dk1">
                    <a:lumMod val="85000"/>
                    <a:lumOff val="15000"/>
                  </a:schemeClr>
                </a:solidFill>
                <a:uFillTx/>
                <a:latin typeface="Century Schoolbook"/>
              </a:rPr>
              <a:t>Clicking the search bar on the home screen will take the user to the locations screen</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Wingdings,Sans-Serif"/>
              <a:buChar char="§"/>
            </a:pPr>
            <a:r>
              <a:rPr b="1" lang="en-US" sz="1800" spc="11" strike="noStrike" u="none">
                <a:solidFill>
                  <a:schemeClr val="dk1"/>
                </a:solidFill>
                <a:uFillTx/>
                <a:latin typeface="Century Schoolbook"/>
              </a:rPr>
              <a:t>Navigate to Location</a:t>
            </a:r>
            <a:endParaRPr b="0" lang="en-US" sz="18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Favorite Locations</a:t>
            </a:r>
            <a:endParaRPr b="0" lang="en-US" sz="4400" strike="noStrike" u="none">
              <a:solidFill>
                <a:schemeClr val="dk1"/>
              </a:solidFill>
              <a:uFillTx/>
              <a:latin typeface="Century Schoolbook"/>
            </a:endParaRPr>
          </a:p>
        </p:txBody>
      </p:sp>
      <p:sp>
        <p:nvSpPr>
          <p:cNvPr id="171"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285840" indent="-28584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View Favorite Locations</a:t>
            </a:r>
            <a:endParaRPr b="0" lang="en-US" sz="1800" spc="11" strike="noStrike" u="none">
              <a:solidFill>
                <a:schemeClr val="dk1"/>
              </a:solidFill>
              <a:uFillTx/>
              <a:latin typeface="Century Schoolbook"/>
            </a:endParaRPr>
          </a:p>
          <a:p>
            <a:pPr lvl="1" marL="560160" indent="-285840" defTabSz="914400">
              <a:lnSpc>
                <a:spcPct val="90000"/>
              </a:lnSpc>
              <a:spcBef>
                <a:spcPts val="300"/>
              </a:spcBef>
              <a:spcAft>
                <a:spcPts val="300"/>
              </a:spcAft>
              <a:buClr>
                <a:srgbClr val="6f6f74"/>
              </a:buClr>
              <a:buFont typeface="Courier New"/>
              <a:buChar char="o"/>
            </a:pPr>
            <a:r>
              <a:rPr b="0" lang="en-US" sz="1600" strike="noStrike" u="none">
                <a:solidFill>
                  <a:srgbClr val="262626"/>
                </a:solidFill>
                <a:uFillTx/>
                <a:latin typeface="Century Schoolbook"/>
              </a:rPr>
              <a:t>User can view their favorited locations </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Add Location to Favorites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rgbClr val="262626"/>
                </a:solidFill>
                <a:uFillTx/>
                <a:latin typeface="Century Schoolbook"/>
              </a:rPr>
              <a:t>Use can add a location to their favorites using the location information screen</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trike="noStrike" u="none">
                <a:solidFill>
                  <a:srgbClr val="262626"/>
                </a:solidFill>
                <a:uFillTx/>
                <a:latin typeface="Century Schoolbook"/>
              </a:rPr>
              <a:t>Remove Location from Favorites</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trike="noStrike" u="none">
                <a:solidFill>
                  <a:srgbClr val="262626"/>
                </a:solidFill>
                <a:uFillTx/>
                <a:latin typeface="Century Schoolbook"/>
              </a:rPr>
              <a:t>User can remove a location from their favorites using the location information screen</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Event Groups and Classes</a:t>
            </a:r>
            <a:endParaRPr b="0" lang="en-US" sz="4400" strike="noStrike" u="none">
              <a:solidFill>
                <a:schemeClr val="dk1"/>
              </a:solidFill>
              <a:uFillTx/>
              <a:latin typeface="Century Schoolbook"/>
            </a:endParaRPr>
          </a:p>
        </p:txBody>
      </p:sp>
      <p:sp>
        <p:nvSpPr>
          <p:cNvPr id="173"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Create New Event Group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create a new event group or class to organize events</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Names must be distinct between event groups </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ea typeface="Century Schoolbook"/>
              </a:rPr>
              <a:t>Edit Event Group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User can edit all information about an event group</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New event names will be validated before approval</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ea typeface="Century Schoolbook"/>
              </a:rPr>
              <a:t>Remove Event Group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User can remove an event group</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ea typeface="Century Schoolbook"/>
              </a:rPr>
              <a:t>Deleting an event group will either delete all events within the group or just un-group them depending on user input provided during creation and editing </a:t>
            </a:r>
            <a:endParaRPr b="0" lang="en-US" sz="14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75" name="Picture 3" descr=""/>
          <p:cNvPicPr/>
          <p:nvPr/>
        </p:nvPicPr>
        <p:blipFill>
          <a:blip r:embed="rId1"/>
          <a:stretch/>
        </p:blipFill>
        <p:spPr>
          <a:xfrm>
            <a:off x="1130400" y="3534480"/>
            <a:ext cx="8848440" cy="3247560"/>
          </a:xfrm>
          <a:prstGeom prst="rect">
            <a:avLst/>
          </a:prstGeom>
          <a:noFill/>
          <a:ln w="0">
            <a:noFill/>
          </a:ln>
        </p:spPr>
      </p:pic>
      <p:pic>
        <p:nvPicPr>
          <p:cNvPr id="176" name="Picture 4" descr=""/>
          <p:cNvPicPr/>
          <p:nvPr/>
        </p:nvPicPr>
        <p:blipFill>
          <a:blip r:embed="rId2"/>
          <a:stretch/>
        </p:blipFill>
        <p:spPr>
          <a:xfrm>
            <a:off x="5051160" y="-1080"/>
            <a:ext cx="5413680" cy="33318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Introduction</a:t>
            </a:r>
            <a:endParaRPr b="0" lang="en-US" sz="4400" strike="noStrike" u="none">
              <a:solidFill>
                <a:schemeClr val="dk1"/>
              </a:solidFill>
              <a:uFillTx/>
              <a:latin typeface="Century Schoolbook"/>
            </a:endParaRPr>
          </a:p>
        </p:txBody>
      </p:sp>
      <p:sp>
        <p:nvSpPr>
          <p:cNvPr id="97"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indent="0" defTabSz="914400">
              <a:lnSpc>
                <a:spcPct val="95000"/>
              </a:lnSpc>
              <a:spcBef>
                <a:spcPts val="1400"/>
              </a:spcBef>
              <a:spcAft>
                <a:spcPts val="201"/>
              </a:spcAft>
              <a:buNone/>
              <a:tabLst>
                <a:tab algn="l" pos="0"/>
              </a:tabLst>
            </a:pPr>
            <a:r>
              <a:rPr b="0" lang="en-US" sz="1800" spc="11" strike="noStrike" u="none">
                <a:solidFill>
                  <a:schemeClr val="dk1"/>
                </a:solidFill>
                <a:uFillTx/>
                <a:latin typeface="Century Schoolbook"/>
              </a:rPr>
              <a:t>Our project is to create a campus navigational aid app designed for CWU students. This will allow them to navigate to their next classes and allow the user to save events and classes as part of their schedule. The user will visually be pointed towards a designated path on the CWU map to their upcoming events and classes. Users will also be able to save favorite locations through searching for them with a favorites tab. ​ ​ ​</a:t>
            </a:r>
            <a:endParaRPr b="0" lang="en-US" sz="18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78" name="Picture 7" descr="A map with a route&#10;&#10;AI-generated content may be incorrect."/>
          <p:cNvPicPr/>
          <p:nvPr/>
        </p:nvPicPr>
        <p:blipFill>
          <a:blip r:embed="rId1"/>
          <a:stretch/>
        </p:blipFill>
        <p:spPr>
          <a:xfrm>
            <a:off x="8307720" y="663840"/>
            <a:ext cx="2765520" cy="6114960"/>
          </a:xfrm>
          <a:prstGeom prst="rect">
            <a:avLst/>
          </a:prstGeom>
          <a:noFill/>
          <a:ln w="0">
            <a:noFill/>
          </a:ln>
        </p:spPr>
      </p:pic>
      <p:pic>
        <p:nvPicPr>
          <p:cNvPr id="179" name="Picture 4" descr="A building with trees and a road&#10;&#10;AI-generated content may be incorrect."/>
          <p:cNvPicPr/>
          <p:nvPr/>
        </p:nvPicPr>
        <p:blipFill>
          <a:blip r:embed="rId2"/>
          <a:stretch/>
        </p:blipFill>
        <p:spPr>
          <a:xfrm>
            <a:off x="4354920" y="672120"/>
            <a:ext cx="2765520" cy="6114960"/>
          </a:xfrm>
          <a:prstGeom prst="rect">
            <a:avLst/>
          </a:prstGeom>
          <a:noFill/>
          <a:ln w="0">
            <a:noFill/>
          </a:ln>
        </p:spPr>
      </p:pic>
      <p:pic>
        <p:nvPicPr>
          <p:cNvPr id="180" name="Picture 3" descr="A screenshot of a phone&#10;&#10;AI-generated content may be incorrect."/>
          <p:cNvPicPr/>
          <p:nvPr/>
        </p:nvPicPr>
        <p:blipFill>
          <a:blip r:embed="rId3"/>
          <a:stretch/>
        </p:blipFill>
        <p:spPr>
          <a:xfrm>
            <a:off x="288720" y="667800"/>
            <a:ext cx="2759040" cy="610884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One-time and Repeating Events </a:t>
            </a:r>
            <a:endParaRPr b="0" lang="en-US" sz="4400" strike="noStrike" u="none">
              <a:solidFill>
                <a:schemeClr val="dk1"/>
              </a:solidFill>
              <a:uFillTx/>
              <a:latin typeface="Century Schoolbook"/>
            </a:endParaRPr>
          </a:p>
        </p:txBody>
      </p:sp>
      <p:sp>
        <p:nvSpPr>
          <p:cNvPr id="182"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Create Event</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create a new event and add it to their schedule from the schedule screen using the event creation screen</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App will notify the user of time conflicts after adding</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rPr>
              <a:t>Edit Event</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edit all information about an event using the event information screen</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App will notify the user of time conflicts after editing</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rPr>
              <a:t>Remove Event</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remove an event from their schedule using the event information screen</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84" name="Picture 2" descr="A diagram of a function&#10;&#10;AI-generated content may be incorrect."/>
          <p:cNvPicPr/>
          <p:nvPr/>
        </p:nvPicPr>
        <p:blipFill>
          <a:blip r:embed="rId1"/>
          <a:srcRect l="2621" t="863" r="914" b="432"/>
          <a:stretch/>
        </p:blipFill>
        <p:spPr>
          <a:xfrm>
            <a:off x="5117760" y="84960"/>
            <a:ext cx="4466160" cy="4155120"/>
          </a:xfrm>
          <a:prstGeom prst="rect">
            <a:avLst/>
          </a:prstGeom>
          <a:noFill/>
          <a:ln w="0">
            <a:noFill/>
          </a:ln>
        </p:spPr>
      </p:pic>
      <p:pic>
        <p:nvPicPr>
          <p:cNvPr id="185" name="Picture 3" descr="A diagram of a data flow&#10;&#10;AI-generated content may be incorrect."/>
          <p:cNvPicPr/>
          <p:nvPr/>
        </p:nvPicPr>
        <p:blipFill>
          <a:blip r:embed="rId2"/>
          <a:stretch/>
        </p:blipFill>
        <p:spPr>
          <a:xfrm>
            <a:off x="1609560" y="4245480"/>
            <a:ext cx="8972280" cy="260964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87" name="Picture 5" descr="A screenshot of a phone&#10;&#10;AI-generated content may be incorrect."/>
          <p:cNvPicPr/>
          <p:nvPr/>
        </p:nvPicPr>
        <p:blipFill>
          <a:blip r:embed="rId1"/>
          <a:stretch/>
        </p:blipFill>
        <p:spPr>
          <a:xfrm>
            <a:off x="2127240" y="666360"/>
            <a:ext cx="2717640" cy="6033960"/>
          </a:xfrm>
          <a:prstGeom prst="rect">
            <a:avLst/>
          </a:prstGeom>
          <a:noFill/>
          <a:ln w="0">
            <a:noFill/>
          </a:ln>
        </p:spPr>
      </p:pic>
      <p:pic>
        <p:nvPicPr>
          <p:cNvPr id="188" name="Picture 8" descr="A screenshot of a calendar&#10;&#10;AI-generated content may be incorrect."/>
          <p:cNvPicPr/>
          <p:nvPr/>
        </p:nvPicPr>
        <p:blipFill>
          <a:blip r:embed="rId2"/>
          <a:stretch/>
        </p:blipFill>
        <p:spPr>
          <a:xfrm>
            <a:off x="6096960" y="666360"/>
            <a:ext cx="2717640" cy="603396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190" name="Picture 4" descr="A diagram of a function&#10;&#10;AI-generated content may be incorrect."/>
          <p:cNvPicPr/>
          <p:nvPr/>
        </p:nvPicPr>
        <p:blipFill>
          <a:blip r:embed="rId1"/>
          <a:stretch/>
        </p:blipFill>
        <p:spPr>
          <a:xfrm>
            <a:off x="5200200" y="463680"/>
            <a:ext cx="4725720" cy="5016960"/>
          </a:xfrm>
          <a:prstGeom prst="rect">
            <a:avLst/>
          </a:prstGeom>
          <a:noFill/>
          <a:ln w="0">
            <a:noFill/>
          </a:ln>
        </p:spPr>
      </p:pic>
      <p:pic>
        <p:nvPicPr>
          <p:cNvPr id="191" name="Picture 5" descr="A black text on a white background&#10;&#10;AI-generated content may be incorrect."/>
          <p:cNvPicPr/>
          <p:nvPr/>
        </p:nvPicPr>
        <p:blipFill>
          <a:blip r:embed="rId2"/>
          <a:stretch/>
        </p:blipFill>
        <p:spPr>
          <a:xfrm>
            <a:off x="1713600" y="5786280"/>
            <a:ext cx="8210160" cy="67608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Daily View</a:t>
            </a:r>
            <a:endParaRPr b="0" lang="en-US" sz="4400" strike="noStrike" u="none">
              <a:solidFill>
                <a:schemeClr val="dk1"/>
              </a:solidFill>
              <a:uFillTx/>
              <a:latin typeface="Century Schoolbook"/>
            </a:endParaRPr>
          </a:p>
        </p:txBody>
      </p:sp>
      <p:sp>
        <p:nvSpPr>
          <p:cNvPr id="193"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View Daily View</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view the daily schedule at the bottom of the map page</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View Extended Daily View</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view the extended daily schedule by swiping up on the daily schedule</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95" name="Picture 2" descr="A screenshot of a map&#10;&#10;AI-generated content may be incorrect."/>
          <p:cNvPicPr/>
          <p:nvPr/>
        </p:nvPicPr>
        <p:blipFill>
          <a:blip r:embed="rId1"/>
          <a:stretch/>
        </p:blipFill>
        <p:spPr>
          <a:xfrm>
            <a:off x="2300760" y="705240"/>
            <a:ext cx="2606760" cy="5773680"/>
          </a:xfrm>
          <a:prstGeom prst="rect">
            <a:avLst/>
          </a:prstGeom>
          <a:noFill/>
          <a:ln w="0">
            <a:noFill/>
          </a:ln>
        </p:spPr>
      </p:pic>
      <p:pic>
        <p:nvPicPr>
          <p:cNvPr id="196" name="Picture 5" descr="A screenshot of a map&#10;&#10;AI-generated content may be incorrect."/>
          <p:cNvPicPr/>
          <p:nvPr/>
        </p:nvPicPr>
        <p:blipFill>
          <a:blip r:embed="rId2"/>
          <a:stretch/>
        </p:blipFill>
        <p:spPr>
          <a:xfrm>
            <a:off x="6122880" y="690120"/>
            <a:ext cx="2609640" cy="580932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Weekly and Monthly View</a:t>
            </a:r>
            <a:endParaRPr b="0" lang="en-US" sz="4400" strike="noStrike" u="none">
              <a:solidFill>
                <a:schemeClr val="dk1"/>
              </a:solidFill>
              <a:uFillTx/>
              <a:latin typeface="Century Schoolbook"/>
            </a:endParaRPr>
          </a:p>
        </p:txBody>
      </p:sp>
      <p:sp>
        <p:nvSpPr>
          <p:cNvPr id="198"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View Weekly View</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view the weekly schedule using the schedule screen </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Select Event</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rPr>
              <a:t>User can click an event in the weekly schedule to go to its event information page</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rgbClr val="000000"/>
                </a:solidFill>
                <a:uFillTx/>
                <a:latin typeface="Century Schoolbook"/>
              </a:rPr>
              <a:t>View Monthly View</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pc="11" strike="noStrike" u="none">
                <a:solidFill>
                  <a:srgbClr val="000000"/>
                </a:solidFill>
                <a:uFillTx/>
                <a:latin typeface="Century Schoolbook"/>
              </a:rPr>
              <a:t>User can view the monthly calendar schedule from the schedule screen</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Courier New,monospace"/>
              <a:buChar char="o"/>
            </a:pPr>
            <a:r>
              <a:rPr b="1" lang="en-US" sz="1800" spc="11" strike="noStrike" u="none">
                <a:solidFill>
                  <a:srgbClr val="000000"/>
                </a:solidFill>
                <a:uFillTx/>
                <a:latin typeface="Century Schoolbook"/>
              </a:rPr>
              <a:t>View Date information</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pc="11" strike="noStrike" u="none">
                <a:solidFill>
                  <a:srgbClr val="000000"/>
                </a:solidFill>
                <a:uFillTx/>
                <a:latin typeface="Century Schoolbook"/>
              </a:rPr>
              <a:t>User can click a specific date and see all events scheduled for that day</a:t>
            </a:r>
            <a:endParaRPr b="0" lang="en-US" sz="16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Courier New,monospace"/>
              <a:buChar char="o"/>
            </a:pPr>
            <a:r>
              <a:rPr b="1" lang="en-US" sz="1800" spc="11" strike="noStrike" u="none">
                <a:solidFill>
                  <a:srgbClr val="000000"/>
                </a:solidFill>
                <a:uFillTx/>
                <a:latin typeface="Century Schoolbook"/>
              </a:rPr>
              <a:t>Select Event by Date</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monospace"/>
              <a:buChar char="o"/>
            </a:pPr>
            <a:r>
              <a:rPr b="0" lang="en-US" sz="1600" spc="11" strike="noStrike" u="none">
                <a:solidFill>
                  <a:srgbClr val="000000"/>
                </a:solidFill>
                <a:uFillTx/>
                <a:latin typeface="Century Schoolbook"/>
              </a:rPr>
              <a:t>User can view the event information screen of an event on a specific date by clicking the desired date, then clicking the desired event.</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200" name="Picture 3" descr="A screenshot of a calendar&#10;&#10;AI-generated content may be incorrect."/>
          <p:cNvPicPr/>
          <p:nvPr/>
        </p:nvPicPr>
        <p:blipFill>
          <a:blip r:embed="rId1"/>
          <a:stretch/>
        </p:blipFill>
        <p:spPr>
          <a:xfrm>
            <a:off x="6817320" y="43920"/>
            <a:ext cx="3049560" cy="6771960"/>
          </a:xfrm>
          <a:prstGeom prst="rect">
            <a:avLst/>
          </a:prstGeom>
          <a:noFill/>
          <a:ln w="0">
            <a:noFill/>
          </a:ln>
        </p:spPr>
      </p:pic>
      <p:pic>
        <p:nvPicPr>
          <p:cNvPr id="201" name="Picture 2" descr="A screenshot of a phone&#10;&#10;AI-generated content may be incorrect."/>
          <p:cNvPicPr/>
          <p:nvPr/>
        </p:nvPicPr>
        <p:blipFill>
          <a:blip r:embed="rId2"/>
          <a:stretch/>
        </p:blipFill>
        <p:spPr>
          <a:xfrm>
            <a:off x="2289960" y="66600"/>
            <a:ext cx="3028680" cy="672444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Interfaces</a:t>
            </a:r>
            <a:endParaRPr b="0" lang="en-US" sz="4400" strike="noStrike" u="none">
              <a:solidFill>
                <a:schemeClr val="dk1"/>
              </a:solidFill>
              <a:uFillTx/>
              <a:latin typeface="Century Schoolbook"/>
            </a:endParaRPr>
          </a:p>
        </p:txBody>
      </p:sp>
      <p:sp>
        <p:nvSpPr>
          <p:cNvPr id="203"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External</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1" lang="en-US" sz="1600" strike="noStrike" u="none">
                <a:solidFill>
                  <a:schemeClr val="dk1">
                    <a:lumMod val="85000"/>
                    <a:lumOff val="15000"/>
                  </a:schemeClr>
                </a:solidFill>
                <a:uFillTx/>
                <a:latin typeface="Century Schoolbook"/>
              </a:rPr>
              <a:t>Google Maps API</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262626"/>
                </a:solidFill>
                <a:uFillTx/>
                <a:latin typeface="Century Schoolbook"/>
              </a:rPr>
              <a:t>The app will use the Google Maps API to get the map of the CWU campus and to find routes between destinations </a:t>
            </a:r>
            <a:endParaRPr b="0" lang="en-US" sz="14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1" lang="en-US" sz="1600" strike="noStrike" u="none">
                <a:solidFill>
                  <a:srgbClr val="262626"/>
                </a:solidFill>
                <a:uFillTx/>
                <a:latin typeface="Century Schoolbook"/>
              </a:rPr>
              <a:t>Firebase API(s)</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262626"/>
                </a:solidFill>
                <a:uFillTx/>
                <a:latin typeface="Century Schoolbook"/>
              </a:rPr>
              <a:t>The app will use the Firebase APIs to store and retrieve data to/from the Firestore database, manage session tokens, validate email addresses </a:t>
            </a:r>
            <a:endParaRPr b="0" lang="en-US" sz="14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1" lang="en-US" sz="1600" strike="noStrike" u="none">
                <a:solidFill>
                  <a:srgbClr val="262626"/>
                </a:solidFill>
                <a:uFillTx/>
                <a:latin typeface="Century Schoolbook"/>
              </a:rPr>
              <a:t>Google Calendar API</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trike="noStrike" u="none">
                <a:solidFill>
                  <a:srgbClr val="262626"/>
                </a:solidFill>
                <a:uFillTx/>
                <a:latin typeface="Century Schoolbook"/>
              </a:rPr>
              <a:t>The app will use the Google Calendar API to import events from the users Google Calendar if they desire</a:t>
            </a:r>
            <a:endParaRPr b="0" lang="en-US" sz="1400" strike="noStrike" u="none">
              <a:solidFill>
                <a:schemeClr val="dk1">
                  <a:lumMod val="85000"/>
                  <a:lumOff val="15000"/>
                </a:schemeClr>
              </a:solidFill>
              <a:uFillTx/>
              <a:latin typeface="Century Schoolbook"/>
            </a:endParaRPr>
          </a:p>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rPr>
              <a:t>Internal</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1" lang="en-US" sz="1600" spc="11" strike="noStrike" u="none">
                <a:solidFill>
                  <a:srgbClr val="000000"/>
                </a:solidFill>
                <a:uFillTx/>
                <a:latin typeface="Century Schoolbook"/>
              </a:rPr>
              <a:t>Notification API</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The app will send notifications about scheduled events to the user</a:t>
            </a:r>
            <a:endParaRPr b="0" lang="en-US" sz="14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1" lang="en-US" sz="1600" spc="11" strike="noStrike" u="none">
                <a:solidFill>
                  <a:srgbClr val="000000"/>
                </a:solidFill>
                <a:uFillTx/>
                <a:latin typeface="Century Schoolbook"/>
              </a:rPr>
              <a:t>GPS API</a:t>
            </a:r>
            <a:endParaRPr b="0" lang="en-US" sz="1600" strike="noStrike" u="none">
              <a:solidFill>
                <a:schemeClr val="dk1">
                  <a:lumMod val="85000"/>
                  <a:lumOff val="15000"/>
                </a:schemeClr>
              </a:solidFill>
              <a:uFillTx/>
              <a:latin typeface="Century Schoolbook"/>
            </a:endParaRPr>
          </a:p>
          <a:p>
            <a:pPr lvl="2" marL="731520" indent="-182880" defTabSz="914400">
              <a:lnSpc>
                <a:spcPct val="90000"/>
              </a:lnSpc>
              <a:spcBef>
                <a:spcPts val="300"/>
              </a:spcBef>
              <a:spcAft>
                <a:spcPts val="300"/>
              </a:spcAft>
              <a:buClr>
                <a:srgbClr val="6f6f74"/>
              </a:buClr>
              <a:buFont typeface="Wingdings" charset="2"/>
              <a:buChar char=""/>
            </a:pPr>
            <a:r>
              <a:rPr b="0" lang="en-US" sz="1400" spc="11" strike="noStrike" u="none">
                <a:solidFill>
                  <a:srgbClr val="000000"/>
                </a:solidFill>
                <a:uFillTx/>
                <a:latin typeface="Century Schoolbook"/>
              </a:rPr>
              <a:t>The app will use the users current GPS location to locate them on the map</a:t>
            </a:r>
            <a:endParaRPr b="0" lang="en-US" sz="14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Scope</a:t>
            </a:r>
            <a:endParaRPr b="0" lang="en-US" sz="4400" strike="noStrike" u="none">
              <a:solidFill>
                <a:schemeClr val="dk1"/>
              </a:solidFill>
              <a:uFillTx/>
              <a:latin typeface="Century Schoolbook"/>
            </a:endParaRPr>
          </a:p>
        </p:txBody>
      </p:sp>
      <p:sp>
        <p:nvSpPr>
          <p:cNvPr id="99"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ea typeface="Century Schoolbook"/>
              </a:rPr>
              <a:t>Things that MUST be in the app</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An intractable graphical user interface (GUI)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 map of the CWU campus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User profile functionality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Sign-in and sign-up pages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The user’s schedule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 favorite locations page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Map based scheduling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Notifications for upcoming classes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App generated directions/pathing used by the user to find the buildings for the classes in their schedule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Modification support such as added, editing, and deleting specific parts of the schedule.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The daily schedule that displays the user’s classes, buildings and times.</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1800" y="-72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Software </a:t>
            </a:r>
            <a:br>
              <a:rPr sz="4400"/>
            </a:br>
            <a:r>
              <a:rPr b="0" lang="en-US" sz="4400" spc="-51" strike="noStrike" u="none">
                <a:solidFill>
                  <a:schemeClr val="dk1"/>
                </a:solidFill>
                <a:uFillTx/>
                <a:latin typeface="Century Schoolbook"/>
              </a:rPr>
              <a:t>Implementation</a:t>
            </a:r>
            <a:endParaRPr b="0" lang="en-US" sz="4400" strike="noStrike" u="none">
              <a:solidFill>
                <a:schemeClr val="dk1"/>
              </a:solidFill>
              <a:uFillTx/>
              <a:latin typeface="Century Schoolbook"/>
            </a:endParaRPr>
          </a:p>
        </p:txBody>
      </p:sp>
      <p:pic>
        <p:nvPicPr>
          <p:cNvPr id="205" name="Picture 2" descr=""/>
          <p:cNvPicPr/>
          <p:nvPr/>
        </p:nvPicPr>
        <p:blipFill>
          <a:blip r:embed="rId1"/>
          <a:stretch/>
        </p:blipFill>
        <p:spPr>
          <a:xfrm>
            <a:off x="4408920" y="378000"/>
            <a:ext cx="6648120" cy="610164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1248840" y="701640"/>
            <a:ext cx="9692280" cy="679320"/>
          </a:xfrm>
          <a:prstGeom prst="rect">
            <a:avLst/>
          </a:prstGeom>
          <a:noFill/>
          <a:ln w="0">
            <a:noFill/>
          </a:ln>
        </p:spPr>
        <p:txBody>
          <a:bodyPr lIns="91440" rIns="91440" tIns="45720" bIns="45720" anchor="b">
            <a:normAutofit lnSpcReduction="9999"/>
          </a:bodyPr>
          <a:p>
            <a:pPr indent="0" defTabSz="914400">
              <a:lnSpc>
                <a:spcPct val="90000"/>
              </a:lnSpc>
              <a:buNone/>
            </a:pPr>
            <a:r>
              <a:rPr b="0" lang="en-US" sz="4400" spc="-51" strike="noStrike" u="none">
                <a:solidFill>
                  <a:schemeClr val="dk1"/>
                </a:solidFill>
                <a:uFillTx/>
                <a:latin typeface="Century Schoolbook"/>
              </a:rPr>
              <a:t>Traceability Matrix part 1</a:t>
            </a:r>
            <a:endParaRPr b="0" lang="en-US" sz="4400" strike="noStrike" u="none">
              <a:solidFill>
                <a:schemeClr val="dk1"/>
              </a:solidFill>
              <a:uFillTx/>
              <a:latin typeface="Century Schoolbook"/>
            </a:endParaRPr>
          </a:p>
        </p:txBody>
      </p:sp>
      <p:pic>
        <p:nvPicPr>
          <p:cNvPr id="207" name="Content Placeholder 3" descr="A blue and white checklist with text&#10;&#10;AI-generated content may be incorrect."/>
          <p:cNvPicPr/>
          <p:nvPr/>
        </p:nvPicPr>
        <p:blipFill>
          <a:blip r:embed="rId1"/>
          <a:stretch/>
        </p:blipFill>
        <p:spPr>
          <a:xfrm>
            <a:off x="729360" y="1721880"/>
            <a:ext cx="5093640" cy="4957920"/>
          </a:xfrm>
          <a:prstGeom prst="rect">
            <a:avLst/>
          </a:prstGeom>
          <a:noFill/>
          <a:ln w="0">
            <a:noFill/>
          </a:ln>
        </p:spPr>
      </p:pic>
      <p:pic>
        <p:nvPicPr>
          <p:cNvPr id="208" name="Picture 4" descr="A blue and white list with black text&#10;&#10;AI-generated content may be incorrect."/>
          <p:cNvPicPr/>
          <p:nvPr/>
        </p:nvPicPr>
        <p:blipFill>
          <a:blip r:embed="rId2"/>
          <a:stretch/>
        </p:blipFill>
        <p:spPr>
          <a:xfrm>
            <a:off x="5785920" y="1718280"/>
            <a:ext cx="5124600" cy="495756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1261800" y="365760"/>
            <a:ext cx="9692280" cy="78264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Traceability Matrix part 2</a:t>
            </a:r>
            <a:endParaRPr b="0" lang="en-US" sz="4400" strike="noStrike" u="none">
              <a:solidFill>
                <a:schemeClr val="dk1"/>
              </a:solidFill>
              <a:uFillTx/>
              <a:latin typeface="Century Schoolbook"/>
            </a:endParaRPr>
          </a:p>
        </p:txBody>
      </p:sp>
      <p:pic>
        <p:nvPicPr>
          <p:cNvPr id="210" name="Picture 3" descr="A blue and white list with text&#10;&#10;AI-generated content may be incorrect."/>
          <p:cNvPicPr/>
          <p:nvPr/>
        </p:nvPicPr>
        <p:blipFill>
          <a:blip r:embed="rId1"/>
          <a:stretch/>
        </p:blipFill>
        <p:spPr>
          <a:xfrm>
            <a:off x="515880" y="1147680"/>
            <a:ext cx="6019560" cy="4924080"/>
          </a:xfrm>
          <a:prstGeom prst="rect">
            <a:avLst/>
          </a:prstGeom>
          <a:noFill/>
          <a:ln w="0">
            <a:noFill/>
          </a:ln>
        </p:spPr>
      </p:pic>
      <p:pic>
        <p:nvPicPr>
          <p:cNvPr id="211" name="Picture 4" descr=""/>
          <p:cNvPicPr/>
          <p:nvPr/>
        </p:nvPicPr>
        <p:blipFill>
          <a:blip r:embed="rId2"/>
          <a:stretch/>
        </p:blipFill>
        <p:spPr>
          <a:xfrm>
            <a:off x="6539760" y="2014200"/>
            <a:ext cx="4781520" cy="33588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261800" y="758880"/>
            <a:ext cx="9417960" cy="4041360"/>
          </a:xfrm>
          <a:prstGeom prst="rect">
            <a:avLst/>
          </a:prstGeom>
          <a:noFill/>
          <a:ln w="0">
            <a:noFill/>
          </a:ln>
        </p:spPr>
        <p:txBody>
          <a:bodyPr lIns="91440" rIns="91440" tIns="45720" bIns="45720" anchor="b">
            <a:noAutofit/>
          </a:bodyPr>
          <a:p>
            <a:pPr indent="0" defTabSz="914400">
              <a:lnSpc>
                <a:spcPct val="85000"/>
              </a:lnSpc>
              <a:buNone/>
            </a:pPr>
            <a:r>
              <a:rPr b="0" lang="en-US" sz="7200" spc="-51" strike="noStrike" u="none">
                <a:solidFill>
                  <a:schemeClr val="dk1"/>
                </a:solidFill>
                <a:uFillTx/>
                <a:latin typeface="Century Schoolbook"/>
              </a:rPr>
              <a:t>Fin!</a:t>
            </a:r>
            <a:endParaRPr b="0" lang="en-US" sz="7200" strike="noStrike" u="none">
              <a:solidFill>
                <a:schemeClr val="dk1"/>
              </a:solidFill>
              <a:uFillTx/>
              <a:latin typeface="Century Schoolbook"/>
            </a:endParaRPr>
          </a:p>
        </p:txBody>
      </p:sp>
      <p:sp>
        <p:nvSpPr>
          <p:cNvPr id="213" name="PlaceHolder 2"/>
          <p:cNvSpPr>
            <a:spLocks noGrp="1"/>
          </p:cNvSpPr>
          <p:nvPr>
            <p:ph/>
          </p:nvPr>
        </p:nvSpPr>
        <p:spPr>
          <a:xfrm>
            <a:off x="1261800" y="4800600"/>
            <a:ext cx="9417960" cy="1691280"/>
          </a:xfrm>
          <a:prstGeom prst="rect">
            <a:avLst/>
          </a:prstGeom>
          <a:noFill/>
          <a:ln w="0">
            <a:noFill/>
          </a:ln>
        </p:spPr>
        <p:txBody>
          <a:bodyPr lIns="91440" rIns="91440" tIns="45720" bIns="45720" anchor="t">
            <a:noAutofit/>
          </a:bodyPr>
          <a:p>
            <a:pPr indent="0" defTabSz="914400">
              <a:lnSpc>
                <a:spcPct val="95000"/>
              </a:lnSpc>
              <a:spcBef>
                <a:spcPts val="1400"/>
              </a:spcBef>
              <a:spcAft>
                <a:spcPts val="201"/>
              </a:spcAft>
              <a:buNone/>
              <a:tabLst>
                <a:tab algn="l" pos="0"/>
              </a:tabLst>
            </a:pPr>
            <a:r>
              <a:rPr b="0" lang="en-US" sz="2200" spc="11" strike="noStrike" u="none">
                <a:solidFill>
                  <a:schemeClr val="dk1">
                    <a:lumMod val="65000"/>
                    <a:lumOff val="35000"/>
                  </a:schemeClr>
                </a:solidFill>
                <a:uFillTx/>
                <a:latin typeface="Century Schoolbook"/>
              </a:rPr>
              <a:t>Questions?</a:t>
            </a:r>
            <a:endParaRPr b="0" lang="en-US" sz="22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261800" y="36576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Scope Continued</a:t>
            </a:r>
            <a:endParaRPr b="0" lang="en-US" sz="4400" strike="noStrike" u="none">
              <a:solidFill>
                <a:schemeClr val="dk1"/>
              </a:solidFill>
              <a:uFillTx/>
              <a:latin typeface="Century Schoolbook"/>
            </a:endParaRPr>
          </a:p>
        </p:txBody>
      </p:sp>
      <p:sp>
        <p:nvSpPr>
          <p:cNvPr id="101" name="PlaceHolder 2"/>
          <p:cNvSpPr>
            <a:spLocks noGrp="1"/>
          </p:cNvSpPr>
          <p:nvPr>
            <p:ph/>
          </p:nvPr>
        </p:nvSpPr>
        <p:spPr>
          <a:xfrm>
            <a:off x="1261800" y="1828800"/>
            <a:ext cx="8595000" cy="4350960"/>
          </a:xfrm>
          <a:prstGeom prst="rect">
            <a:avLst/>
          </a:prstGeom>
          <a:noFill/>
          <a:ln w="0">
            <a:noFill/>
          </a:ln>
        </p:spPr>
        <p:txBody>
          <a:bodyPr lIns="91440" rIns="91440" tIns="45720" bIns="45720" anchor="t">
            <a:normAutofit/>
          </a:bodyPr>
          <a:p>
            <a:pPr marL="182880" indent="-182880" defTabSz="914400">
              <a:lnSpc>
                <a:spcPct val="95000"/>
              </a:lnSpc>
              <a:spcBef>
                <a:spcPts val="1400"/>
              </a:spcBef>
              <a:spcAft>
                <a:spcPts val="201"/>
              </a:spcAft>
              <a:buClr>
                <a:srgbClr val="6f6f74"/>
              </a:buClr>
              <a:buSzPct val="80000"/>
              <a:buFont typeface="Arial"/>
              <a:buChar char="•"/>
            </a:pPr>
            <a:r>
              <a:rPr b="1" lang="en-US" sz="1800" spc="11" strike="noStrike" u="none">
                <a:solidFill>
                  <a:schemeClr val="dk1"/>
                </a:solidFill>
                <a:uFillTx/>
                <a:latin typeface="Century Schoolbook"/>
                <a:ea typeface="Century Schoolbook"/>
              </a:rPr>
              <a:t>Things that must NOT be in the app </a:t>
            </a:r>
            <a:endParaRPr b="0" lang="en-US" sz="1800" spc="11" strike="noStrike" u="none">
              <a:solidFill>
                <a:schemeClr val="dk1"/>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 map of the entire world will not be provided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Directions to places outside the campus will not be used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Addresses will not need to be taken into consideration.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Google street view will be unnecessary.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Buildings outside of the campus will not need to be visualized. </a:t>
            </a:r>
            <a:endParaRPr b="0" lang="en-US" sz="1600" strike="noStrike" u="none">
              <a:solidFill>
                <a:schemeClr val="dk1">
                  <a:lumMod val="85000"/>
                  <a:lumOff val="15000"/>
                </a:schemeClr>
              </a:solidFill>
              <a:uFillTx/>
              <a:latin typeface="Century Schoolbook"/>
            </a:endParaRPr>
          </a:p>
          <a:p>
            <a:pPr lvl="1" marL="457200" indent="-182880" defTabSz="914400">
              <a:lnSpc>
                <a:spcPct val="90000"/>
              </a:lnSpc>
              <a:spcBef>
                <a:spcPts val="300"/>
              </a:spcBef>
              <a:spcAft>
                <a:spcPts val="300"/>
              </a:spcAft>
              <a:buClr>
                <a:srgbClr val="6f6f74"/>
              </a:buClr>
              <a:buFont typeface="Courier New"/>
              <a:buChar char="o"/>
            </a:pPr>
            <a:r>
              <a:rPr b="0" lang="en-US" sz="1600" spc="11" strike="noStrike" u="none">
                <a:solidFill>
                  <a:srgbClr val="000000"/>
                </a:solidFill>
                <a:uFillTx/>
                <a:latin typeface="Century Schoolbook"/>
                <a:ea typeface="Century Schoolbook"/>
              </a:rPr>
              <a:t>Times outside Ellensburg’s time zone will not be provided.</a:t>
            </a:r>
            <a:endParaRPr b="0" lang="en-US" sz="1600" strike="noStrike" u="none">
              <a:solidFill>
                <a:schemeClr val="dk1">
                  <a:lumMod val="85000"/>
                  <a:lumOff val="15000"/>
                </a:schemeClr>
              </a:solidFill>
              <a:uFillTx/>
              <a:latin typeface="Century Schoolbook"/>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261800" y="758880"/>
            <a:ext cx="9417960" cy="4041360"/>
          </a:xfrm>
          <a:prstGeom prst="rect">
            <a:avLst/>
          </a:prstGeom>
          <a:noFill/>
          <a:ln w="0">
            <a:noFill/>
          </a:ln>
        </p:spPr>
        <p:txBody>
          <a:bodyPr lIns="91440" rIns="91440" tIns="45720" bIns="45720" anchor="b">
            <a:noAutofit/>
          </a:bodyPr>
          <a:p>
            <a:pPr indent="0" defTabSz="914400">
              <a:lnSpc>
                <a:spcPct val="85000"/>
              </a:lnSpc>
              <a:buNone/>
            </a:pPr>
            <a:r>
              <a:rPr b="0" lang="en-US" sz="7200" spc="-51" strike="noStrike" u="none">
                <a:solidFill>
                  <a:schemeClr val="dk1"/>
                </a:solidFill>
                <a:uFillTx/>
                <a:latin typeface="Century Schoolbook"/>
              </a:rPr>
              <a:t>Diagrams</a:t>
            </a:r>
            <a:endParaRPr b="0" lang="en-US" sz="7200" strike="noStrike" u="none">
              <a:solidFill>
                <a:schemeClr val="dk1"/>
              </a:solidFill>
              <a:uFillTx/>
              <a:latin typeface="Century Schoolbook"/>
            </a:endParaRPr>
          </a:p>
        </p:txBody>
      </p:sp>
      <p:sp>
        <p:nvSpPr>
          <p:cNvPr id="103" name="PlaceHolder 2"/>
          <p:cNvSpPr>
            <a:spLocks noGrp="1"/>
          </p:cNvSpPr>
          <p:nvPr>
            <p:ph/>
          </p:nvPr>
        </p:nvSpPr>
        <p:spPr>
          <a:xfrm>
            <a:off x="1261800" y="4800600"/>
            <a:ext cx="9417960" cy="1691280"/>
          </a:xfrm>
          <a:prstGeom prst="rect">
            <a:avLst/>
          </a:prstGeom>
          <a:noFill/>
          <a:ln w="0">
            <a:noFill/>
          </a:ln>
        </p:spPr>
        <p:txBody>
          <a:bodyPr lIns="91440" rIns="91440" tIns="45720" bIns="45720" anchor="t">
            <a:noAutofit/>
          </a:bodyPr>
          <a:p>
            <a:pPr indent="0" defTabSz="914400">
              <a:lnSpc>
                <a:spcPct val="95000"/>
              </a:lnSpc>
              <a:spcBef>
                <a:spcPts val="1400"/>
              </a:spcBef>
              <a:spcAft>
                <a:spcPts val="201"/>
              </a:spcAft>
              <a:buNone/>
              <a:tabLst>
                <a:tab algn="l" pos="0"/>
              </a:tabLst>
            </a:pPr>
            <a:r>
              <a:rPr b="0" lang="en-US" sz="2200" spc="11" strike="noStrike" u="none">
                <a:solidFill>
                  <a:schemeClr val="dk1">
                    <a:lumMod val="65000"/>
                    <a:lumOff val="35000"/>
                  </a:schemeClr>
                </a:solidFill>
                <a:uFillTx/>
                <a:latin typeface="Century Schoolbook"/>
              </a:rPr>
              <a:t>UML and Timeline</a:t>
            </a:r>
            <a:endParaRPr b="0" lang="en-US" sz="2200" spc="11" strike="noStrike" u="none">
              <a:solidFill>
                <a:schemeClr val="dk1"/>
              </a:solidFill>
              <a:uFillTx/>
              <a:latin typeface="Century Schoolbook"/>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4" name="Rectangle 23">
            <a:extLst>
              <a:ext uri="{C183D7F6-B498-43B3-948B-1728B52AA6E4}">
                <adec:decorative xmlns:adec="http://schemas.microsoft.com/office/drawing/2017/decorative" val="1"/>
              </a:ext>
            </a:extLst>
          </p:cNvPr>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05" name="Rectangle 25">
            <a:extLst>
              <a:ext uri="{C183D7F6-B498-43B3-948B-1728B52AA6E4}">
                <adec:decorative xmlns:adec="http://schemas.microsoft.com/office/drawing/2017/decorative" val="1"/>
              </a:ext>
            </a:extLst>
          </p:cNvPr>
          <p:cNvSpPr/>
          <p:nvPr/>
        </p:nvSpPr>
        <p:spPr>
          <a:xfrm>
            <a:off x="0" y="-3240"/>
            <a:ext cx="456840" cy="685764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sp>
        <p:nvSpPr>
          <p:cNvPr id="106" name="Rectangle 27">
            <a:extLst>
              <a:ext uri="{C183D7F6-B498-43B3-948B-1728B52AA6E4}">
                <adec:decorative xmlns:adec="http://schemas.microsoft.com/office/drawing/2017/decorative" val="1"/>
              </a:ext>
            </a:extLst>
          </p:cNvPr>
          <p:cNvSpPr/>
          <p:nvPr/>
        </p:nvSpPr>
        <p:spPr>
          <a:xfrm>
            <a:off x="457200" y="0"/>
            <a:ext cx="10835280" cy="685764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07" name="PlaceHolder 1"/>
          <p:cNvSpPr>
            <a:spLocks noGrp="1"/>
          </p:cNvSpPr>
          <p:nvPr>
            <p:ph type="title"/>
          </p:nvPr>
        </p:nvSpPr>
        <p:spPr>
          <a:xfrm>
            <a:off x="8318160" y="758880"/>
            <a:ext cx="2801880" cy="4041360"/>
          </a:xfrm>
          <a:prstGeom prst="rect">
            <a:avLst/>
          </a:prstGeom>
          <a:noFill/>
          <a:ln w="0">
            <a:noFill/>
          </a:ln>
        </p:spPr>
        <p:txBody>
          <a:bodyPr lIns="91440" rIns="91440" tIns="45720" bIns="45720" anchor="b">
            <a:normAutofit/>
          </a:bodyPr>
          <a:p>
            <a:pPr indent="0" defTabSz="914400">
              <a:lnSpc>
                <a:spcPct val="85000"/>
              </a:lnSpc>
              <a:buNone/>
            </a:pPr>
            <a:r>
              <a:rPr b="0" lang="en-US" sz="4400" spc="-51" strike="noStrike" u="none">
                <a:solidFill>
                  <a:srgbClr val="ffffff"/>
                </a:solidFill>
                <a:uFillTx/>
                <a:latin typeface="Century Schoolbook"/>
              </a:rPr>
              <a:t>Dataflow Diagram</a:t>
            </a:r>
            <a:endParaRPr b="0" lang="en-US" sz="4400" strike="noStrike" u="none">
              <a:solidFill>
                <a:schemeClr val="dk1"/>
              </a:solidFill>
              <a:uFillTx/>
              <a:latin typeface="Century Schoolbook"/>
            </a:endParaRPr>
          </a:p>
        </p:txBody>
      </p:sp>
      <p:sp useBgFill="1">
        <p:nvSpPr>
          <p:cNvPr id="108" name="Rectangle 29">
            <a:extLst>
              <a:ext uri="{C183D7F6-B498-43B3-948B-1728B52AA6E4}">
                <adec:decorative xmlns:adec="http://schemas.microsoft.com/office/drawing/2017/decorative" val="1"/>
              </a:ext>
            </a:extLst>
          </p:cNvPr>
          <p:cNvSpPr/>
          <p:nvPr/>
        </p:nvSpPr>
        <p:spPr>
          <a:xfrm>
            <a:off x="452160" y="0"/>
            <a:ext cx="75607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pic>
        <p:nvPicPr>
          <p:cNvPr id="109" name="Picture 18" descr="A diagram of a company&#10;&#10;AI-generated content may be incorrect."/>
          <p:cNvPicPr/>
          <p:nvPr/>
        </p:nvPicPr>
        <p:blipFill>
          <a:blip r:embed="rId1"/>
          <a:stretch/>
        </p:blipFill>
        <p:spPr>
          <a:xfrm>
            <a:off x="1314720" y="19080"/>
            <a:ext cx="5577840" cy="6592320"/>
          </a:xfrm>
          <a:prstGeom prst="rect">
            <a:avLst/>
          </a:prstGeom>
          <a:noFill/>
          <a:ln w="0">
            <a:noFill/>
          </a:ln>
        </p:spPr>
      </p:pic>
      <p:sp>
        <p:nvSpPr>
          <p:cNvPr id="110" name="Rectangle 31">
            <a:extLst>
              <a:ext uri="{C183D7F6-B498-43B3-948B-1728B52AA6E4}">
                <adec:decorative xmlns:adec="http://schemas.microsoft.com/office/drawing/2017/decorative" val="1"/>
              </a:ext>
            </a:extLst>
          </p:cNvPr>
          <p:cNvSpPr/>
          <p:nvPr/>
        </p:nvSpPr>
        <p:spPr>
          <a:xfrm>
            <a:off x="11292840" y="0"/>
            <a:ext cx="898920" cy="685764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entury Schoolbook"/>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lumMod val="75000"/>
          </a:schemeClr>
        </a:solidFill>
      </p:bgPr>
    </p:bg>
    <p:spTree>
      <p:nvGrpSpPr>
        <p:cNvPr id="1" name=""/>
        <p:cNvGrpSpPr/>
        <p:nvPr/>
      </p:nvGrpSpPr>
      <p:grpSpPr>
        <a:xfrm>
          <a:off x="0" y="0"/>
          <a:ext cx="0" cy="0"/>
          <a:chOff x="0" y="0"/>
          <a:chExt cx="0" cy="0"/>
        </a:xfrm>
      </p:grpSpPr>
      <p:sp>
        <p:nvSpPr>
          <p:cNvPr id="111" name="Rectangle 18">
            <a:extLst>
              <a:ext uri="{C183D7F6-B498-43B3-948B-1728B52AA6E4}">
                <adec:decorative xmlns:adec="http://schemas.microsoft.com/office/drawing/2017/decorative" val="1"/>
              </a:ext>
            </a:extLst>
          </p:cNvPr>
          <p:cNvSpPr/>
          <p:nvPr/>
        </p:nvSpPr>
        <p:spPr>
          <a:xfrm>
            <a:off x="0" y="0"/>
            <a:ext cx="4568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2" name="Rectangle 19">
            <a:extLst>
              <a:ext uri="{C183D7F6-B498-43B3-948B-1728B52AA6E4}">
                <adec:decorative xmlns:adec="http://schemas.microsoft.com/office/drawing/2017/decorative" val="1"/>
              </a:ext>
            </a:extLst>
          </p:cNvPr>
          <p:cNvSpPr/>
          <p:nvPr/>
        </p:nvSpPr>
        <p:spPr>
          <a:xfrm>
            <a:off x="457200" y="0"/>
            <a:ext cx="10835280" cy="51051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000000"/>
              </a:solidFill>
              <a:uFillTx/>
              <a:latin typeface="Arial"/>
            </a:endParaRPr>
          </a:p>
        </p:txBody>
      </p:sp>
      <p:sp useBgFill="1">
        <p:nvSpPr>
          <p:cNvPr id="113" name="Rectangle 20">
            <a:extLst>
              <a:ext uri="{C183D7F6-B498-43B3-948B-1728B52AA6E4}">
                <adec:decorative xmlns:adec="http://schemas.microsoft.com/office/drawing/2017/decorative" val="1"/>
              </a:ext>
            </a:extLst>
          </p:cNvPr>
          <p:cNvSpPr/>
          <p:nvPr/>
        </p:nvSpPr>
        <p:spPr>
          <a:xfrm>
            <a:off x="457200" y="5105520"/>
            <a:ext cx="10835280" cy="175212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4" name="PlaceHolder 1"/>
          <p:cNvSpPr>
            <a:spLocks noGrp="1"/>
          </p:cNvSpPr>
          <p:nvPr>
            <p:ph type="title"/>
          </p:nvPr>
        </p:nvSpPr>
        <p:spPr>
          <a:xfrm>
            <a:off x="469800" y="5257800"/>
            <a:ext cx="10161360" cy="1621800"/>
          </a:xfrm>
          <a:prstGeom prst="rect">
            <a:avLst/>
          </a:prstGeom>
          <a:noFill/>
          <a:ln w="0">
            <a:noFill/>
          </a:ln>
        </p:spPr>
        <p:txBody>
          <a:bodyPr lIns="91440" rIns="91440" tIns="45720" bIns="45720" anchor="b">
            <a:normAutofit/>
          </a:bodyPr>
          <a:p>
            <a:pPr indent="0" defTabSz="914400">
              <a:lnSpc>
                <a:spcPct val="85000"/>
              </a:lnSpc>
              <a:buNone/>
            </a:pPr>
            <a:r>
              <a:rPr b="0" lang="en-US" sz="5400" spc="-51" strike="noStrike" u="none">
                <a:solidFill>
                  <a:schemeClr val="dk1"/>
                </a:solidFill>
                <a:uFillTx/>
                <a:latin typeface="Century Schoolbook"/>
              </a:rPr>
              <a:t>Class Diagram</a:t>
            </a:r>
            <a:endParaRPr b="0" lang="en-US" sz="5400" strike="noStrike" u="none">
              <a:solidFill>
                <a:schemeClr val="dk1"/>
              </a:solidFill>
              <a:uFillTx/>
              <a:latin typeface="Century Schoolbook"/>
            </a:endParaRPr>
          </a:p>
        </p:txBody>
      </p:sp>
      <p:pic>
        <p:nvPicPr>
          <p:cNvPr id="115" name="Picture 2" descr="A diagram of a function&#10;&#10;AI-generated content may be incorrect."/>
          <p:cNvPicPr/>
          <p:nvPr/>
        </p:nvPicPr>
        <p:blipFill>
          <a:blip r:embed="rId1"/>
          <a:srcRect l="0" t="-1146" r="0" b="240"/>
          <a:stretch/>
        </p:blipFill>
        <p:spPr>
          <a:xfrm>
            <a:off x="457560" y="1440"/>
            <a:ext cx="10836360" cy="60192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520" y="1440"/>
            <a:ext cx="9692280" cy="1325160"/>
          </a:xfrm>
          <a:prstGeom prst="rect">
            <a:avLst/>
          </a:prstGeom>
          <a:noFill/>
          <a:ln w="0">
            <a:noFill/>
          </a:ln>
        </p:spPr>
        <p:txBody>
          <a:bodyPr lIns="91440" rIns="91440" tIns="45720" bIns="45720" anchor="b">
            <a:noAutofit/>
          </a:bodyPr>
          <a:p>
            <a:pPr indent="0" defTabSz="914400">
              <a:lnSpc>
                <a:spcPct val="90000"/>
              </a:lnSpc>
              <a:buNone/>
            </a:pPr>
            <a:r>
              <a:rPr b="0" lang="en-US" sz="4400" spc="-51" strike="noStrike" u="none">
                <a:solidFill>
                  <a:schemeClr val="dk1"/>
                </a:solidFill>
                <a:uFillTx/>
                <a:latin typeface="Century Schoolbook"/>
              </a:rPr>
              <a:t>GUI</a:t>
            </a:r>
            <a:br>
              <a:rPr sz="4400"/>
            </a:br>
            <a:endParaRPr b="0" lang="en-US" sz="4400" strike="noStrike" u="none">
              <a:solidFill>
                <a:schemeClr val="dk1"/>
              </a:solidFill>
              <a:uFillTx/>
              <a:latin typeface="Century Schoolbook"/>
            </a:endParaRPr>
          </a:p>
        </p:txBody>
      </p:sp>
      <p:pic>
        <p:nvPicPr>
          <p:cNvPr id="117" name="Picture 3" descr="A screenshot of a login screen&#10;&#10;AI-generated content may be incorrect."/>
          <p:cNvPicPr/>
          <p:nvPr/>
        </p:nvPicPr>
        <p:blipFill>
          <a:blip r:embed="rId1"/>
          <a:stretch/>
        </p:blipFill>
        <p:spPr>
          <a:xfrm>
            <a:off x="2553480" y="364320"/>
            <a:ext cx="2734200" cy="6123600"/>
          </a:xfrm>
          <a:prstGeom prst="rect">
            <a:avLst/>
          </a:prstGeom>
          <a:noFill/>
          <a:ln w="0">
            <a:noFill/>
          </a:ln>
        </p:spPr>
      </p:pic>
      <p:pic>
        <p:nvPicPr>
          <p:cNvPr id="118" name="Picture 4" descr="A screenshot of a phone login&#10;&#10;AI-generated content may be incorrect."/>
          <p:cNvPicPr/>
          <p:nvPr/>
        </p:nvPicPr>
        <p:blipFill>
          <a:blip r:embed="rId2"/>
          <a:stretch/>
        </p:blipFill>
        <p:spPr>
          <a:xfrm>
            <a:off x="6468120" y="364320"/>
            <a:ext cx="2717640" cy="61236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3.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4.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5.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6.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7.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8.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ppt/theme/theme9.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pitchFamily="0" charset="1"/>
        <a:ea typeface=""/>
        <a:cs typeface=""/>
      </a:majorFont>
      <a:minorFont>
        <a:latin typeface="Century Schoolbook" panose="02040604050505020304" pitchFamily="0" charset="1"/>
        <a:ea typeface=""/>
        <a:cs typeface=""/>
      </a:minorFont>
    </a:fontScheme>
    <a:fmtScheme>
      <a:fillStyleLst>
        <a:solidFill>
          <a:schemeClr val="phClr"/>
        </a:solidFill>
        <a:solidFill>
          <a:schemeClr val="phClr">
            <a:tint val="60000"/>
          </a:schemeClr>
        </a:solidFill>
        <a:solidFill>
          <a:schemeClr val="phClr">
            <a:shade val="75000"/>
          </a:schemeClr>
        </a:solidFill>
      </a:fillStyleLst>
      <a:lnStyleLst>
        <a:ln w="9525" cap="flat" cmpd="sng" algn="ctr">
          <a:prstDash val="solid"/>
        </a:ln>
        <a:ln w="13970"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4000"/>
                <a:shade val="98000"/>
                <a:lumMod val="102000"/>
              </a:schemeClr>
            </a:gs>
            <a:gs pos="100000">
              <a:schemeClr val="phClr">
                <a:tint val="98000"/>
                <a:shade val="78000"/>
              </a:schemeClr>
            </a:gs>
          </a:gsLst>
          <a:path path="circle">
            <a:fillToRect l="100000" t="100000" r="100000" b="100000"/>
          </a:path>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B3128B04ED584387DC1D1C523EA8B3" ma:contentTypeVersion="13" ma:contentTypeDescription="Create a new document." ma:contentTypeScope="" ma:versionID="a0330dd92728d8e797c71a2db4016b00">
  <xsd:schema xmlns:xsd="http://www.w3.org/2001/XMLSchema" xmlns:xs="http://www.w3.org/2001/XMLSchema" xmlns:p="http://schemas.microsoft.com/office/2006/metadata/properties" xmlns:ns3="27042734-766c-4009-b692-846283eaecea" xmlns:ns4="b86d4730-9462-4e3c-9ad1-b39cc9d0625a" targetNamespace="http://schemas.microsoft.com/office/2006/metadata/properties" ma:root="true" ma:fieldsID="bbe55362ebe123ba542b58751beb102b" ns3:_="" ns4:_="">
    <xsd:import namespace="27042734-766c-4009-b692-846283eaecea"/>
    <xsd:import namespace="b86d4730-9462-4e3c-9ad1-b39cc9d0625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042734-766c-4009-b692-846283eaec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6d4730-9462-4e3c-9ad1-b39cc9d0625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7042734-766c-4009-b692-846283eaecea" xsi:nil="true"/>
  </documentManagement>
</p:properties>
</file>

<file path=customXml/itemProps1.xml><?xml version="1.0" encoding="utf-8"?>
<ds:datastoreItem xmlns:ds="http://schemas.openxmlformats.org/officeDocument/2006/customXml" ds:itemID="{EA230A44-8959-4C53-AD12-2FA84BF596C4}">
  <ds:schemaRefs>
    <ds:schemaRef ds:uri="http://schemas.microsoft.com/sharepoint/v3/contenttype/forms"/>
  </ds:schemaRefs>
</ds:datastoreItem>
</file>

<file path=customXml/itemProps2.xml><?xml version="1.0" encoding="utf-8"?>
<ds:datastoreItem xmlns:ds="http://schemas.openxmlformats.org/officeDocument/2006/customXml" ds:itemID="{107F7EB3-05CD-4E7D-8B0E-7CE4BB4C81C5}">
  <ds:schemaRefs>
    <ds:schemaRef ds:uri="27042734-766c-4009-b692-846283eaecea"/>
    <ds:schemaRef ds:uri="b86d4730-9462-4e3c-9ad1-b39cc9d062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E94AC9-0580-4FE6-B84F-BB528013D719}">
  <ds:schemaRefs>
    <ds:schemaRef ds:uri="27042734-766c-4009-b692-846283eaecea"/>
    <ds:schemaRef ds:uri="b86d4730-9462-4e3c-9ad1-b39cc9d062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2025-02-01T02:10:57Z</dcterms:created>
  <dc:creator>Devlin Hamill</dc:creator>
  <dc:description/>
  <dc:language>en-US</dc:language>
  <cp:lastModifiedBy/>
  <dcterms:modified xsi:type="dcterms:W3CDTF">2025-02-12T23:43:33Z</dcterms:modified>
  <cp:revision>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0x01010036B3128B04ED584387DC1D1C523EA8B3</vt:lpwstr>
  </property>
  <property fmtid="{D5CDD505-2E9C-101B-9397-08002B2CF9AE}" pid="3" name="Notes">
    <vt:i4>1</vt:i4>
  </property>
  <property fmtid="{D5CDD505-2E9C-101B-9397-08002B2CF9AE}" pid="4" name="PresentationFormat">
    <vt:lpwstr>Widescreen</vt:lpwstr>
  </property>
  <property fmtid="{D5CDD505-2E9C-101B-9397-08002B2CF9AE}" pid="5" name="Slides">
    <vt:i4>43</vt:i4>
  </property>
</Properties>
</file>